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1B62BC-498A-4203-A318-851B43499D1D}" v="137" dt="2025-02-22T17:30:36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24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24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720298-5BCB-4A9A-9FB0-84AE3F93D6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D28E5D-5A85-4016-A68C-78D03E9884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Finding out the most common genres of movie .</a:t>
          </a:r>
        </a:p>
      </dgm:t>
    </dgm:pt>
    <dgm:pt modelId="{685F1302-DF73-46B5-A69F-A9756B7834C8}" type="parTrans" cxnId="{774E2F07-DF94-4F25-94F7-B85A73CE85C0}">
      <dgm:prSet/>
      <dgm:spPr/>
      <dgm:t>
        <a:bodyPr/>
        <a:lstStyle/>
        <a:p>
          <a:endParaRPr lang="en-US"/>
        </a:p>
      </dgm:t>
    </dgm:pt>
    <dgm:pt modelId="{DF4C71EC-05A4-47F1-81F0-9C339C3DED51}" type="sibTrans" cxnId="{774E2F07-DF94-4F25-94F7-B85A73CE85C0}">
      <dgm:prSet/>
      <dgm:spPr/>
      <dgm:t>
        <a:bodyPr/>
        <a:lstStyle/>
        <a:p>
          <a:endParaRPr lang="en-US"/>
        </a:p>
      </dgm:t>
    </dgm:pt>
    <dgm:pt modelId="{DAD86EF2-2893-4FD7-961B-E355BB6875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Firstly , splitting the genres of the movie with the help of text to column as genres were separated by “  | ” sign . </a:t>
          </a:r>
        </a:p>
      </dgm:t>
    </dgm:pt>
    <dgm:pt modelId="{6F6A1E1B-4B10-4858-8755-672370A60515}" type="parTrans" cxnId="{6FD6BD1C-8D42-49CB-9115-B152E875B557}">
      <dgm:prSet/>
      <dgm:spPr/>
      <dgm:t>
        <a:bodyPr/>
        <a:lstStyle/>
        <a:p>
          <a:endParaRPr lang="en-US"/>
        </a:p>
      </dgm:t>
    </dgm:pt>
    <dgm:pt modelId="{4C2AD2B3-CF78-4EF2-9CC9-39DF7D4018C7}" type="sibTrans" cxnId="{6FD6BD1C-8D42-49CB-9115-B152E875B557}">
      <dgm:prSet/>
      <dgm:spPr/>
      <dgm:t>
        <a:bodyPr/>
        <a:lstStyle/>
        <a:p>
          <a:endParaRPr lang="en-US"/>
        </a:p>
      </dgm:t>
    </dgm:pt>
    <dgm:pt modelId="{195CD06F-E3A1-4FD6-A25F-143313BFA0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splitting was done in order to know all the genres of the movies</a:t>
          </a:r>
        </a:p>
      </dgm:t>
    </dgm:pt>
    <dgm:pt modelId="{1E21AB20-349E-49F5-B296-28A54DA39079}" type="parTrans" cxnId="{427F8269-B949-4E73-B4FD-B57C9BA68B7C}">
      <dgm:prSet/>
      <dgm:spPr/>
      <dgm:t>
        <a:bodyPr/>
        <a:lstStyle/>
        <a:p>
          <a:endParaRPr lang="en-US"/>
        </a:p>
      </dgm:t>
    </dgm:pt>
    <dgm:pt modelId="{D070F160-3EC9-4975-8B26-746C69820845}" type="sibTrans" cxnId="{427F8269-B949-4E73-B4FD-B57C9BA68B7C}">
      <dgm:prSet/>
      <dgm:spPr/>
      <dgm:t>
        <a:bodyPr/>
        <a:lstStyle/>
        <a:p>
          <a:endParaRPr lang="en-US"/>
        </a:p>
      </dgm:t>
    </dgm:pt>
    <dgm:pt modelId="{6A5F0BC9-89D9-42DD-B1EE-C955BA3BF6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genres splitted to multiple columns , counting the cells for each of the specific genres</a:t>
          </a:r>
        </a:p>
      </dgm:t>
    </dgm:pt>
    <dgm:pt modelId="{E4EF29F5-F74C-4CB9-977A-D9DA93507B88}" type="parTrans" cxnId="{EC5AB7A7-6121-4AE8-AC8B-83EBD06CE1AE}">
      <dgm:prSet/>
      <dgm:spPr/>
      <dgm:t>
        <a:bodyPr/>
        <a:lstStyle/>
        <a:p>
          <a:endParaRPr lang="en-US"/>
        </a:p>
      </dgm:t>
    </dgm:pt>
    <dgm:pt modelId="{D7A4E23E-4E67-4968-B7AD-2EF3A5AAA62B}" type="sibTrans" cxnId="{EC5AB7A7-6121-4AE8-AC8B-83EBD06CE1AE}">
      <dgm:prSet/>
      <dgm:spPr/>
      <dgm:t>
        <a:bodyPr/>
        <a:lstStyle/>
        <a:p>
          <a:endParaRPr lang="en-US"/>
        </a:p>
      </dgm:t>
    </dgm:pt>
    <dgm:pt modelId="{C577BA48-F2EA-45F5-B225-718DCBC1C88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Similarly calculating genres used in the movies</a:t>
          </a:r>
          <a:endParaRPr lang="en-US"/>
        </a:p>
      </dgm:t>
    </dgm:pt>
    <dgm:pt modelId="{F257DA09-CCD4-421D-A41E-672CE863E011}" type="parTrans" cxnId="{453CA77E-79C1-4459-A533-9839B93049D0}">
      <dgm:prSet/>
      <dgm:spPr/>
      <dgm:t>
        <a:bodyPr/>
        <a:lstStyle/>
        <a:p>
          <a:endParaRPr lang="en-US"/>
        </a:p>
      </dgm:t>
    </dgm:pt>
    <dgm:pt modelId="{5A468F85-0CB3-4463-B4C7-D952331AD4AD}" type="sibTrans" cxnId="{453CA77E-79C1-4459-A533-9839B93049D0}">
      <dgm:prSet/>
      <dgm:spPr/>
      <dgm:t>
        <a:bodyPr/>
        <a:lstStyle/>
        <a:p>
          <a:endParaRPr lang="en-US"/>
        </a:p>
      </dgm:t>
    </dgm:pt>
    <dgm:pt modelId="{0F551EFE-DB3A-4B1A-BD02-51421CB1459C}" type="pres">
      <dgm:prSet presAssocID="{FC720298-5BCB-4A9A-9FB0-84AE3F93D661}" presName="root" presStyleCnt="0">
        <dgm:presLayoutVars>
          <dgm:dir/>
          <dgm:resizeHandles val="exact"/>
        </dgm:presLayoutVars>
      </dgm:prSet>
      <dgm:spPr/>
    </dgm:pt>
    <dgm:pt modelId="{FF69F7D7-0860-44B4-B540-BD6391A3BDD8}" type="pres">
      <dgm:prSet presAssocID="{19D28E5D-5A85-4016-A68C-78D03E988425}" presName="compNode" presStyleCnt="0"/>
      <dgm:spPr/>
    </dgm:pt>
    <dgm:pt modelId="{2FCEF264-CB4C-4D82-A7C4-5EDC2999FAAA}" type="pres">
      <dgm:prSet presAssocID="{19D28E5D-5A85-4016-A68C-78D03E988425}" presName="bgRect" presStyleLbl="bgShp" presStyleIdx="0" presStyleCnt="5"/>
      <dgm:spPr/>
    </dgm:pt>
    <dgm:pt modelId="{68AE4E69-C41D-46DA-8581-AC6CD1059E62}" type="pres">
      <dgm:prSet presAssocID="{19D28E5D-5A85-4016-A68C-78D03E98842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153A57B2-14C5-4E17-AE67-BAEE99C0C80F}" type="pres">
      <dgm:prSet presAssocID="{19D28E5D-5A85-4016-A68C-78D03E988425}" presName="spaceRect" presStyleCnt="0"/>
      <dgm:spPr/>
    </dgm:pt>
    <dgm:pt modelId="{758BE535-1731-470D-9304-A5B75B40B332}" type="pres">
      <dgm:prSet presAssocID="{19D28E5D-5A85-4016-A68C-78D03E988425}" presName="parTx" presStyleLbl="revTx" presStyleIdx="0" presStyleCnt="5">
        <dgm:presLayoutVars>
          <dgm:chMax val="0"/>
          <dgm:chPref val="0"/>
        </dgm:presLayoutVars>
      </dgm:prSet>
      <dgm:spPr/>
    </dgm:pt>
    <dgm:pt modelId="{62AA7D48-F662-4DA0-9809-C76395D8221D}" type="pres">
      <dgm:prSet presAssocID="{DF4C71EC-05A4-47F1-81F0-9C339C3DED51}" presName="sibTrans" presStyleCnt="0"/>
      <dgm:spPr/>
    </dgm:pt>
    <dgm:pt modelId="{311022D3-4D7E-40C9-BD48-8491BA4BA445}" type="pres">
      <dgm:prSet presAssocID="{DAD86EF2-2893-4FD7-961B-E355BB687518}" presName="compNode" presStyleCnt="0"/>
      <dgm:spPr/>
    </dgm:pt>
    <dgm:pt modelId="{65C487B7-A19A-49A0-AB97-82C02560A07C}" type="pres">
      <dgm:prSet presAssocID="{DAD86EF2-2893-4FD7-961B-E355BB687518}" presName="bgRect" presStyleLbl="bgShp" presStyleIdx="1" presStyleCnt="5"/>
      <dgm:spPr/>
    </dgm:pt>
    <dgm:pt modelId="{0094A664-112F-4E1F-AAE3-43E06A07D1C7}" type="pres">
      <dgm:prSet presAssocID="{DAD86EF2-2893-4FD7-961B-E355BB68751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D1BB4854-CF0B-4317-90B5-153511AC956B}" type="pres">
      <dgm:prSet presAssocID="{DAD86EF2-2893-4FD7-961B-E355BB687518}" presName="spaceRect" presStyleCnt="0"/>
      <dgm:spPr/>
    </dgm:pt>
    <dgm:pt modelId="{C3B1978A-5A55-4C2B-BCEB-376F0E93D1A7}" type="pres">
      <dgm:prSet presAssocID="{DAD86EF2-2893-4FD7-961B-E355BB687518}" presName="parTx" presStyleLbl="revTx" presStyleIdx="1" presStyleCnt="5">
        <dgm:presLayoutVars>
          <dgm:chMax val="0"/>
          <dgm:chPref val="0"/>
        </dgm:presLayoutVars>
      </dgm:prSet>
      <dgm:spPr/>
    </dgm:pt>
    <dgm:pt modelId="{17807863-3005-4F2E-B540-5116D1709DE3}" type="pres">
      <dgm:prSet presAssocID="{4C2AD2B3-CF78-4EF2-9CC9-39DF7D4018C7}" presName="sibTrans" presStyleCnt="0"/>
      <dgm:spPr/>
    </dgm:pt>
    <dgm:pt modelId="{3D3BA343-E1F7-489D-897F-EDC48A027369}" type="pres">
      <dgm:prSet presAssocID="{195CD06F-E3A1-4FD6-A25F-143313BFA0C8}" presName="compNode" presStyleCnt="0"/>
      <dgm:spPr/>
    </dgm:pt>
    <dgm:pt modelId="{7EA4C67F-1865-48DD-B369-3F964A4FFC65}" type="pres">
      <dgm:prSet presAssocID="{195CD06F-E3A1-4FD6-A25F-143313BFA0C8}" presName="bgRect" presStyleLbl="bgShp" presStyleIdx="2" presStyleCnt="5"/>
      <dgm:spPr/>
    </dgm:pt>
    <dgm:pt modelId="{8161218B-37B5-42F1-AABB-97115985E516}" type="pres">
      <dgm:prSet presAssocID="{195CD06F-E3A1-4FD6-A25F-143313BFA0C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306A7C92-B7D5-4087-ADCF-86B37565B80E}" type="pres">
      <dgm:prSet presAssocID="{195CD06F-E3A1-4FD6-A25F-143313BFA0C8}" presName="spaceRect" presStyleCnt="0"/>
      <dgm:spPr/>
    </dgm:pt>
    <dgm:pt modelId="{809E4EEC-4665-4FF3-94ED-B18BBFE33995}" type="pres">
      <dgm:prSet presAssocID="{195CD06F-E3A1-4FD6-A25F-143313BFA0C8}" presName="parTx" presStyleLbl="revTx" presStyleIdx="2" presStyleCnt="5">
        <dgm:presLayoutVars>
          <dgm:chMax val="0"/>
          <dgm:chPref val="0"/>
        </dgm:presLayoutVars>
      </dgm:prSet>
      <dgm:spPr/>
    </dgm:pt>
    <dgm:pt modelId="{C22A27B9-0869-4671-9B75-CCC7BE46C979}" type="pres">
      <dgm:prSet presAssocID="{D070F160-3EC9-4975-8B26-746C69820845}" presName="sibTrans" presStyleCnt="0"/>
      <dgm:spPr/>
    </dgm:pt>
    <dgm:pt modelId="{7CFDB17E-7156-46D2-8883-AF72027A8865}" type="pres">
      <dgm:prSet presAssocID="{6A5F0BC9-89D9-42DD-B1EE-C955BA3BF6AA}" presName="compNode" presStyleCnt="0"/>
      <dgm:spPr/>
    </dgm:pt>
    <dgm:pt modelId="{BDECEA4A-6177-46ED-9EEF-3924E0CF04E1}" type="pres">
      <dgm:prSet presAssocID="{6A5F0BC9-89D9-42DD-B1EE-C955BA3BF6AA}" presName="bgRect" presStyleLbl="bgShp" presStyleIdx="3" presStyleCnt="5"/>
      <dgm:spPr/>
    </dgm:pt>
    <dgm:pt modelId="{3205A716-54CD-4AAC-B55F-EEACAB3E4B1F}" type="pres">
      <dgm:prSet presAssocID="{6A5F0BC9-89D9-42DD-B1EE-C955BA3BF6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2B094006-6D09-49A4-99E8-8F9B3D0536B1}" type="pres">
      <dgm:prSet presAssocID="{6A5F0BC9-89D9-42DD-B1EE-C955BA3BF6AA}" presName="spaceRect" presStyleCnt="0"/>
      <dgm:spPr/>
    </dgm:pt>
    <dgm:pt modelId="{13209B36-6018-412A-8234-1E251750C36B}" type="pres">
      <dgm:prSet presAssocID="{6A5F0BC9-89D9-42DD-B1EE-C955BA3BF6AA}" presName="parTx" presStyleLbl="revTx" presStyleIdx="3" presStyleCnt="5">
        <dgm:presLayoutVars>
          <dgm:chMax val="0"/>
          <dgm:chPref val="0"/>
        </dgm:presLayoutVars>
      </dgm:prSet>
      <dgm:spPr/>
    </dgm:pt>
    <dgm:pt modelId="{2B96CC34-DA49-4223-A13F-ED635F145B18}" type="pres">
      <dgm:prSet presAssocID="{D7A4E23E-4E67-4968-B7AD-2EF3A5AAA62B}" presName="sibTrans" presStyleCnt="0"/>
      <dgm:spPr/>
    </dgm:pt>
    <dgm:pt modelId="{987B18C7-A992-4911-BC8E-A670CE6B1E93}" type="pres">
      <dgm:prSet presAssocID="{C577BA48-F2EA-45F5-B225-718DCBC1C885}" presName="compNode" presStyleCnt="0"/>
      <dgm:spPr/>
    </dgm:pt>
    <dgm:pt modelId="{C2065ED4-C518-4761-8D09-4F83C74AFA55}" type="pres">
      <dgm:prSet presAssocID="{C577BA48-F2EA-45F5-B225-718DCBC1C885}" presName="bgRect" presStyleLbl="bgShp" presStyleIdx="4" presStyleCnt="5"/>
      <dgm:spPr/>
    </dgm:pt>
    <dgm:pt modelId="{5C6C2C3E-8847-4C26-A613-7D1556E13889}" type="pres">
      <dgm:prSet presAssocID="{C577BA48-F2EA-45F5-B225-718DCBC1C88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7AC86756-8628-4617-B7BF-A3BB92428765}" type="pres">
      <dgm:prSet presAssocID="{C577BA48-F2EA-45F5-B225-718DCBC1C885}" presName="spaceRect" presStyleCnt="0"/>
      <dgm:spPr/>
    </dgm:pt>
    <dgm:pt modelId="{4D68D892-3C56-45F4-B1EC-8F35B145A60D}" type="pres">
      <dgm:prSet presAssocID="{C577BA48-F2EA-45F5-B225-718DCBC1C88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AE0C306-BE68-4266-8B1D-DE4595152A05}" type="presOf" srcId="{FC720298-5BCB-4A9A-9FB0-84AE3F93D661}" destId="{0F551EFE-DB3A-4B1A-BD02-51421CB1459C}" srcOrd="0" destOrd="0" presId="urn:microsoft.com/office/officeart/2018/2/layout/IconVerticalSolidList"/>
    <dgm:cxn modelId="{774E2F07-DF94-4F25-94F7-B85A73CE85C0}" srcId="{FC720298-5BCB-4A9A-9FB0-84AE3F93D661}" destId="{19D28E5D-5A85-4016-A68C-78D03E988425}" srcOrd="0" destOrd="0" parTransId="{685F1302-DF73-46B5-A69F-A9756B7834C8}" sibTransId="{DF4C71EC-05A4-47F1-81F0-9C339C3DED51}"/>
    <dgm:cxn modelId="{E9B31712-9BDB-4ABE-B6B8-89DF285C0503}" type="presOf" srcId="{DAD86EF2-2893-4FD7-961B-E355BB687518}" destId="{C3B1978A-5A55-4C2B-BCEB-376F0E93D1A7}" srcOrd="0" destOrd="0" presId="urn:microsoft.com/office/officeart/2018/2/layout/IconVerticalSolidList"/>
    <dgm:cxn modelId="{6FD6BD1C-8D42-49CB-9115-B152E875B557}" srcId="{FC720298-5BCB-4A9A-9FB0-84AE3F93D661}" destId="{DAD86EF2-2893-4FD7-961B-E355BB687518}" srcOrd="1" destOrd="0" parTransId="{6F6A1E1B-4B10-4858-8755-672370A60515}" sibTransId="{4C2AD2B3-CF78-4EF2-9CC9-39DF7D4018C7}"/>
    <dgm:cxn modelId="{F2E6493D-FE2F-4183-93F4-7E4172BE3D63}" type="presOf" srcId="{6A5F0BC9-89D9-42DD-B1EE-C955BA3BF6AA}" destId="{13209B36-6018-412A-8234-1E251750C36B}" srcOrd="0" destOrd="0" presId="urn:microsoft.com/office/officeart/2018/2/layout/IconVerticalSolidList"/>
    <dgm:cxn modelId="{883BCB61-FA71-4090-AE8E-4404EE2ED1C1}" type="presOf" srcId="{19D28E5D-5A85-4016-A68C-78D03E988425}" destId="{758BE535-1731-470D-9304-A5B75B40B332}" srcOrd="0" destOrd="0" presId="urn:microsoft.com/office/officeart/2018/2/layout/IconVerticalSolidList"/>
    <dgm:cxn modelId="{427F8269-B949-4E73-B4FD-B57C9BA68B7C}" srcId="{FC720298-5BCB-4A9A-9FB0-84AE3F93D661}" destId="{195CD06F-E3A1-4FD6-A25F-143313BFA0C8}" srcOrd="2" destOrd="0" parTransId="{1E21AB20-349E-49F5-B296-28A54DA39079}" sibTransId="{D070F160-3EC9-4975-8B26-746C69820845}"/>
    <dgm:cxn modelId="{6AB1DB69-35E3-402D-BDA4-6D91B3960C77}" type="presOf" srcId="{C577BA48-F2EA-45F5-B225-718DCBC1C885}" destId="{4D68D892-3C56-45F4-B1EC-8F35B145A60D}" srcOrd="0" destOrd="0" presId="urn:microsoft.com/office/officeart/2018/2/layout/IconVerticalSolidList"/>
    <dgm:cxn modelId="{453CA77E-79C1-4459-A533-9839B93049D0}" srcId="{FC720298-5BCB-4A9A-9FB0-84AE3F93D661}" destId="{C577BA48-F2EA-45F5-B225-718DCBC1C885}" srcOrd="4" destOrd="0" parTransId="{F257DA09-CCD4-421D-A41E-672CE863E011}" sibTransId="{5A468F85-0CB3-4463-B4C7-D952331AD4AD}"/>
    <dgm:cxn modelId="{B459C386-E458-4F29-A814-46B3AA711BFC}" type="presOf" srcId="{195CD06F-E3A1-4FD6-A25F-143313BFA0C8}" destId="{809E4EEC-4665-4FF3-94ED-B18BBFE33995}" srcOrd="0" destOrd="0" presId="urn:microsoft.com/office/officeart/2018/2/layout/IconVerticalSolidList"/>
    <dgm:cxn modelId="{EC5AB7A7-6121-4AE8-AC8B-83EBD06CE1AE}" srcId="{FC720298-5BCB-4A9A-9FB0-84AE3F93D661}" destId="{6A5F0BC9-89D9-42DD-B1EE-C955BA3BF6AA}" srcOrd="3" destOrd="0" parTransId="{E4EF29F5-F74C-4CB9-977A-D9DA93507B88}" sibTransId="{D7A4E23E-4E67-4968-B7AD-2EF3A5AAA62B}"/>
    <dgm:cxn modelId="{4D1E62D2-1AF9-454C-8624-117B9284F8C2}" type="presParOf" srcId="{0F551EFE-DB3A-4B1A-BD02-51421CB1459C}" destId="{FF69F7D7-0860-44B4-B540-BD6391A3BDD8}" srcOrd="0" destOrd="0" presId="urn:microsoft.com/office/officeart/2018/2/layout/IconVerticalSolidList"/>
    <dgm:cxn modelId="{DBB30E71-5D4B-4F00-A2FD-4BEA35CDF1CA}" type="presParOf" srcId="{FF69F7D7-0860-44B4-B540-BD6391A3BDD8}" destId="{2FCEF264-CB4C-4D82-A7C4-5EDC2999FAAA}" srcOrd="0" destOrd="0" presId="urn:microsoft.com/office/officeart/2018/2/layout/IconVerticalSolidList"/>
    <dgm:cxn modelId="{566E879B-23B6-489C-A67C-DFF000D69685}" type="presParOf" srcId="{FF69F7D7-0860-44B4-B540-BD6391A3BDD8}" destId="{68AE4E69-C41D-46DA-8581-AC6CD1059E62}" srcOrd="1" destOrd="0" presId="urn:microsoft.com/office/officeart/2018/2/layout/IconVerticalSolidList"/>
    <dgm:cxn modelId="{299FA125-4E10-4A74-B065-7E1F87FB7948}" type="presParOf" srcId="{FF69F7D7-0860-44B4-B540-BD6391A3BDD8}" destId="{153A57B2-14C5-4E17-AE67-BAEE99C0C80F}" srcOrd="2" destOrd="0" presId="urn:microsoft.com/office/officeart/2018/2/layout/IconVerticalSolidList"/>
    <dgm:cxn modelId="{8A760388-DF66-4CD0-8604-031D017104AB}" type="presParOf" srcId="{FF69F7D7-0860-44B4-B540-BD6391A3BDD8}" destId="{758BE535-1731-470D-9304-A5B75B40B332}" srcOrd="3" destOrd="0" presId="urn:microsoft.com/office/officeart/2018/2/layout/IconVerticalSolidList"/>
    <dgm:cxn modelId="{82E672BA-EE4B-4312-9D44-E337B719D70D}" type="presParOf" srcId="{0F551EFE-DB3A-4B1A-BD02-51421CB1459C}" destId="{62AA7D48-F662-4DA0-9809-C76395D8221D}" srcOrd="1" destOrd="0" presId="urn:microsoft.com/office/officeart/2018/2/layout/IconVerticalSolidList"/>
    <dgm:cxn modelId="{9B36A895-0867-4BDC-8637-F330F5D2233D}" type="presParOf" srcId="{0F551EFE-DB3A-4B1A-BD02-51421CB1459C}" destId="{311022D3-4D7E-40C9-BD48-8491BA4BA445}" srcOrd="2" destOrd="0" presId="urn:microsoft.com/office/officeart/2018/2/layout/IconVerticalSolidList"/>
    <dgm:cxn modelId="{A6A62F49-B2FE-4347-BD43-A21262ED46B7}" type="presParOf" srcId="{311022D3-4D7E-40C9-BD48-8491BA4BA445}" destId="{65C487B7-A19A-49A0-AB97-82C02560A07C}" srcOrd="0" destOrd="0" presId="urn:microsoft.com/office/officeart/2018/2/layout/IconVerticalSolidList"/>
    <dgm:cxn modelId="{879C1835-A805-47E9-ADB5-86ACDF4C3A0F}" type="presParOf" srcId="{311022D3-4D7E-40C9-BD48-8491BA4BA445}" destId="{0094A664-112F-4E1F-AAE3-43E06A07D1C7}" srcOrd="1" destOrd="0" presId="urn:microsoft.com/office/officeart/2018/2/layout/IconVerticalSolidList"/>
    <dgm:cxn modelId="{A9416DF3-A5C0-41B2-948C-D08F807C1161}" type="presParOf" srcId="{311022D3-4D7E-40C9-BD48-8491BA4BA445}" destId="{D1BB4854-CF0B-4317-90B5-153511AC956B}" srcOrd="2" destOrd="0" presId="urn:microsoft.com/office/officeart/2018/2/layout/IconVerticalSolidList"/>
    <dgm:cxn modelId="{C344E14C-6C57-4572-9DFF-FF4191C66F2C}" type="presParOf" srcId="{311022D3-4D7E-40C9-BD48-8491BA4BA445}" destId="{C3B1978A-5A55-4C2B-BCEB-376F0E93D1A7}" srcOrd="3" destOrd="0" presId="urn:microsoft.com/office/officeart/2018/2/layout/IconVerticalSolidList"/>
    <dgm:cxn modelId="{B4AC93A5-960D-4AD3-A186-AFFDF62A6C0C}" type="presParOf" srcId="{0F551EFE-DB3A-4B1A-BD02-51421CB1459C}" destId="{17807863-3005-4F2E-B540-5116D1709DE3}" srcOrd="3" destOrd="0" presId="urn:microsoft.com/office/officeart/2018/2/layout/IconVerticalSolidList"/>
    <dgm:cxn modelId="{5B86B3AE-70AE-4B2F-ABF3-961FCACFA733}" type="presParOf" srcId="{0F551EFE-DB3A-4B1A-BD02-51421CB1459C}" destId="{3D3BA343-E1F7-489D-897F-EDC48A027369}" srcOrd="4" destOrd="0" presId="urn:microsoft.com/office/officeart/2018/2/layout/IconVerticalSolidList"/>
    <dgm:cxn modelId="{2E495EB6-EF68-484B-9C71-0C530416DCA7}" type="presParOf" srcId="{3D3BA343-E1F7-489D-897F-EDC48A027369}" destId="{7EA4C67F-1865-48DD-B369-3F964A4FFC65}" srcOrd="0" destOrd="0" presId="urn:microsoft.com/office/officeart/2018/2/layout/IconVerticalSolidList"/>
    <dgm:cxn modelId="{74376A9C-E7CA-4CB2-8348-370195AD4E54}" type="presParOf" srcId="{3D3BA343-E1F7-489D-897F-EDC48A027369}" destId="{8161218B-37B5-42F1-AABB-97115985E516}" srcOrd="1" destOrd="0" presId="urn:microsoft.com/office/officeart/2018/2/layout/IconVerticalSolidList"/>
    <dgm:cxn modelId="{FE2F9A9E-AB05-47E2-A037-2EC97B736A0E}" type="presParOf" srcId="{3D3BA343-E1F7-489D-897F-EDC48A027369}" destId="{306A7C92-B7D5-4087-ADCF-86B37565B80E}" srcOrd="2" destOrd="0" presId="urn:microsoft.com/office/officeart/2018/2/layout/IconVerticalSolidList"/>
    <dgm:cxn modelId="{740C7F3A-0BCD-4F65-AE7E-E45425AF5B8C}" type="presParOf" srcId="{3D3BA343-E1F7-489D-897F-EDC48A027369}" destId="{809E4EEC-4665-4FF3-94ED-B18BBFE33995}" srcOrd="3" destOrd="0" presId="urn:microsoft.com/office/officeart/2018/2/layout/IconVerticalSolidList"/>
    <dgm:cxn modelId="{32B92074-687B-4536-8EE7-491767A073F3}" type="presParOf" srcId="{0F551EFE-DB3A-4B1A-BD02-51421CB1459C}" destId="{C22A27B9-0869-4671-9B75-CCC7BE46C979}" srcOrd="5" destOrd="0" presId="urn:microsoft.com/office/officeart/2018/2/layout/IconVerticalSolidList"/>
    <dgm:cxn modelId="{A92D099F-C62E-485C-BC38-1EF181C9B3B9}" type="presParOf" srcId="{0F551EFE-DB3A-4B1A-BD02-51421CB1459C}" destId="{7CFDB17E-7156-46D2-8883-AF72027A8865}" srcOrd="6" destOrd="0" presId="urn:microsoft.com/office/officeart/2018/2/layout/IconVerticalSolidList"/>
    <dgm:cxn modelId="{A5F9F291-13E2-42B0-90BB-A238035ACFED}" type="presParOf" srcId="{7CFDB17E-7156-46D2-8883-AF72027A8865}" destId="{BDECEA4A-6177-46ED-9EEF-3924E0CF04E1}" srcOrd="0" destOrd="0" presId="urn:microsoft.com/office/officeart/2018/2/layout/IconVerticalSolidList"/>
    <dgm:cxn modelId="{6AA04E84-EC1A-46A6-85C5-058908036C50}" type="presParOf" srcId="{7CFDB17E-7156-46D2-8883-AF72027A8865}" destId="{3205A716-54CD-4AAC-B55F-EEACAB3E4B1F}" srcOrd="1" destOrd="0" presId="urn:microsoft.com/office/officeart/2018/2/layout/IconVerticalSolidList"/>
    <dgm:cxn modelId="{B151E86B-4997-4880-862F-914E88D84A25}" type="presParOf" srcId="{7CFDB17E-7156-46D2-8883-AF72027A8865}" destId="{2B094006-6D09-49A4-99E8-8F9B3D0536B1}" srcOrd="2" destOrd="0" presId="urn:microsoft.com/office/officeart/2018/2/layout/IconVerticalSolidList"/>
    <dgm:cxn modelId="{E71CAE76-6A0C-4D54-A046-528F906C1E2D}" type="presParOf" srcId="{7CFDB17E-7156-46D2-8883-AF72027A8865}" destId="{13209B36-6018-412A-8234-1E251750C36B}" srcOrd="3" destOrd="0" presId="urn:microsoft.com/office/officeart/2018/2/layout/IconVerticalSolidList"/>
    <dgm:cxn modelId="{2117B27D-DF8B-41DE-92F8-E6270CE31F59}" type="presParOf" srcId="{0F551EFE-DB3A-4B1A-BD02-51421CB1459C}" destId="{2B96CC34-DA49-4223-A13F-ED635F145B18}" srcOrd="7" destOrd="0" presId="urn:microsoft.com/office/officeart/2018/2/layout/IconVerticalSolidList"/>
    <dgm:cxn modelId="{D994589A-71B2-41B5-8EF6-8E79765890C3}" type="presParOf" srcId="{0F551EFE-DB3A-4B1A-BD02-51421CB1459C}" destId="{987B18C7-A992-4911-BC8E-A670CE6B1E93}" srcOrd="8" destOrd="0" presId="urn:microsoft.com/office/officeart/2018/2/layout/IconVerticalSolidList"/>
    <dgm:cxn modelId="{F6E52120-B87B-4A94-853F-204CB8DC8555}" type="presParOf" srcId="{987B18C7-A992-4911-BC8E-A670CE6B1E93}" destId="{C2065ED4-C518-4761-8D09-4F83C74AFA55}" srcOrd="0" destOrd="0" presId="urn:microsoft.com/office/officeart/2018/2/layout/IconVerticalSolidList"/>
    <dgm:cxn modelId="{52E71928-36EA-4D07-8365-8ED9CE150DDF}" type="presParOf" srcId="{987B18C7-A992-4911-BC8E-A670CE6B1E93}" destId="{5C6C2C3E-8847-4C26-A613-7D1556E13889}" srcOrd="1" destOrd="0" presId="urn:microsoft.com/office/officeart/2018/2/layout/IconVerticalSolidList"/>
    <dgm:cxn modelId="{A144D80A-E2CC-4F90-A02F-28C7B82868A6}" type="presParOf" srcId="{987B18C7-A992-4911-BC8E-A670CE6B1E93}" destId="{7AC86756-8628-4617-B7BF-A3BB92428765}" srcOrd="2" destOrd="0" presId="urn:microsoft.com/office/officeart/2018/2/layout/IconVerticalSolidList"/>
    <dgm:cxn modelId="{9459AA22-EAAD-44E5-96E0-E0130960696B}" type="presParOf" srcId="{987B18C7-A992-4911-BC8E-A670CE6B1E93}" destId="{4D68D892-3C56-45F4-B1EC-8F35B145A6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B94CB4-6E73-4FE1-9390-F02AFD3D75E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406F3-4784-4853-9E43-96B193F1B0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objective of this analysis is to examine the distribution of movies based on their language and assess the impact of language on IMDB scores using descriptive statistics.</a:t>
          </a:r>
        </a:p>
      </dgm:t>
    </dgm:pt>
    <dgm:pt modelId="{1B0BB55D-1C43-45DE-ADD6-388C174F013D}" type="parTrans" cxnId="{8EDFD00D-AA16-4F0A-815E-7EFF9AD78433}">
      <dgm:prSet/>
      <dgm:spPr/>
      <dgm:t>
        <a:bodyPr/>
        <a:lstStyle/>
        <a:p>
          <a:endParaRPr lang="en-US"/>
        </a:p>
      </dgm:t>
    </dgm:pt>
    <dgm:pt modelId="{D3E15941-53D6-459E-B033-F654F6C1DC4E}" type="sibTrans" cxnId="{8EDFD00D-AA16-4F0A-815E-7EFF9AD784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72397B-F805-431B-B9A1-18EF7A1352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identifying the most common languages used in movies and analyzing their corresponding IMDB ratings, we aim to uncover potential patterns or trends in audience preferences and critical reception.</a:t>
          </a:r>
        </a:p>
      </dgm:t>
    </dgm:pt>
    <dgm:pt modelId="{F00F2416-D609-40BA-9760-E8B961D8EB17}" type="parTrans" cxnId="{599723DB-B275-4681-B524-B5E79A3BCA9C}">
      <dgm:prSet/>
      <dgm:spPr/>
      <dgm:t>
        <a:bodyPr/>
        <a:lstStyle/>
        <a:p>
          <a:endParaRPr lang="en-US"/>
        </a:p>
      </dgm:t>
    </dgm:pt>
    <dgm:pt modelId="{FE08AFE9-0973-4088-9D9F-4C293CE63077}" type="sibTrans" cxnId="{599723DB-B275-4681-B524-B5E79A3BCA9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8F105F-E2CE-41F5-8191-2C1FDA99E1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categorize data we can either use slicer or with the use of pivot tables we can evaluate language of movies.</a:t>
          </a:r>
        </a:p>
      </dgm:t>
    </dgm:pt>
    <dgm:pt modelId="{E32EE575-E96B-4886-8B53-E07911240989}" type="parTrans" cxnId="{33434928-B635-4DB5-888D-D54D362605A2}">
      <dgm:prSet/>
      <dgm:spPr/>
      <dgm:t>
        <a:bodyPr/>
        <a:lstStyle/>
        <a:p>
          <a:endParaRPr lang="en-US"/>
        </a:p>
      </dgm:t>
    </dgm:pt>
    <dgm:pt modelId="{D0E4E9DB-775C-4DB8-8EBE-F1D054D770A6}" type="sibTrans" cxnId="{33434928-B635-4DB5-888D-D54D362605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45C33B-6080-4567-928F-33CD18C2EC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Through statistical function we can calculate by using </a:t>
          </a:r>
        </a:p>
      </dgm:t>
    </dgm:pt>
    <dgm:pt modelId="{3754D408-6D4D-47FD-8193-5064E8018BBB}" type="parTrans" cxnId="{FA7377E0-ABE1-4361-A384-1FE8738FABA9}">
      <dgm:prSet/>
      <dgm:spPr/>
      <dgm:t>
        <a:bodyPr/>
        <a:lstStyle/>
        <a:p>
          <a:endParaRPr lang="en-US"/>
        </a:p>
      </dgm:t>
    </dgm:pt>
    <dgm:pt modelId="{188D75C9-CAA1-4DA3-9A5F-226686D4D665}" type="sibTrans" cxnId="{FA7377E0-ABE1-4361-A384-1FE8738FABA9}">
      <dgm:prSet/>
      <dgm:spPr/>
      <dgm:t>
        <a:bodyPr/>
        <a:lstStyle/>
        <a:p>
          <a:endParaRPr lang="en-US"/>
        </a:p>
      </dgm:t>
    </dgm:pt>
    <dgm:pt modelId="{9819C324-4CDD-4F3E-A150-13F4417F6468}" type="pres">
      <dgm:prSet presAssocID="{A1B94CB4-6E73-4FE1-9390-F02AFD3D75E0}" presName="root" presStyleCnt="0">
        <dgm:presLayoutVars>
          <dgm:dir/>
          <dgm:resizeHandles val="exact"/>
        </dgm:presLayoutVars>
      </dgm:prSet>
      <dgm:spPr/>
    </dgm:pt>
    <dgm:pt modelId="{03D907E8-F7D5-4F61-B50B-4D32C584AAEF}" type="pres">
      <dgm:prSet presAssocID="{E37406F3-4784-4853-9E43-96B193F1B0F4}" presName="compNode" presStyleCnt="0"/>
      <dgm:spPr/>
    </dgm:pt>
    <dgm:pt modelId="{9FC18807-BF89-4199-8F5A-DA7F0817B321}" type="pres">
      <dgm:prSet presAssocID="{E37406F3-4784-4853-9E43-96B193F1B0F4}" presName="bgRect" presStyleLbl="bgShp" presStyleIdx="0" presStyleCnt="4"/>
      <dgm:spPr/>
    </dgm:pt>
    <dgm:pt modelId="{7616BC73-822B-41E5-B8EE-00B3D89C0B82}" type="pres">
      <dgm:prSet presAssocID="{E37406F3-4784-4853-9E43-96B193F1B0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532B1DC-25CA-4BE8-814B-F8317A516DDE}" type="pres">
      <dgm:prSet presAssocID="{E37406F3-4784-4853-9E43-96B193F1B0F4}" presName="spaceRect" presStyleCnt="0"/>
      <dgm:spPr/>
    </dgm:pt>
    <dgm:pt modelId="{51ED2E31-2C87-4603-AB83-4F41B7A61DE0}" type="pres">
      <dgm:prSet presAssocID="{E37406F3-4784-4853-9E43-96B193F1B0F4}" presName="parTx" presStyleLbl="revTx" presStyleIdx="0" presStyleCnt="4">
        <dgm:presLayoutVars>
          <dgm:chMax val="0"/>
          <dgm:chPref val="0"/>
        </dgm:presLayoutVars>
      </dgm:prSet>
      <dgm:spPr/>
    </dgm:pt>
    <dgm:pt modelId="{A2C72E5A-1DFF-43D0-99C1-8EAED828F8F7}" type="pres">
      <dgm:prSet presAssocID="{D3E15941-53D6-459E-B033-F654F6C1DC4E}" presName="sibTrans" presStyleCnt="0"/>
      <dgm:spPr/>
    </dgm:pt>
    <dgm:pt modelId="{369114E6-1861-4F80-994F-0903E32D4138}" type="pres">
      <dgm:prSet presAssocID="{4172397B-F805-431B-B9A1-18EF7A1352BD}" presName="compNode" presStyleCnt="0"/>
      <dgm:spPr/>
    </dgm:pt>
    <dgm:pt modelId="{1FFB5036-4CC2-4A06-81AC-113FB91251D3}" type="pres">
      <dgm:prSet presAssocID="{4172397B-F805-431B-B9A1-18EF7A1352BD}" presName="bgRect" presStyleLbl="bgShp" presStyleIdx="1" presStyleCnt="4"/>
      <dgm:spPr/>
    </dgm:pt>
    <dgm:pt modelId="{05E37B13-426D-4926-9503-577675C7BBB8}" type="pres">
      <dgm:prSet presAssocID="{4172397B-F805-431B-B9A1-18EF7A1352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072A8C-6EDB-4207-A929-2106FFF08B57}" type="pres">
      <dgm:prSet presAssocID="{4172397B-F805-431B-B9A1-18EF7A1352BD}" presName="spaceRect" presStyleCnt="0"/>
      <dgm:spPr/>
    </dgm:pt>
    <dgm:pt modelId="{B9614597-63F5-49F3-8016-0763C1139CD5}" type="pres">
      <dgm:prSet presAssocID="{4172397B-F805-431B-B9A1-18EF7A1352BD}" presName="parTx" presStyleLbl="revTx" presStyleIdx="1" presStyleCnt="4">
        <dgm:presLayoutVars>
          <dgm:chMax val="0"/>
          <dgm:chPref val="0"/>
        </dgm:presLayoutVars>
      </dgm:prSet>
      <dgm:spPr/>
    </dgm:pt>
    <dgm:pt modelId="{91909AE1-C02C-40DD-987A-7C7280762DA3}" type="pres">
      <dgm:prSet presAssocID="{FE08AFE9-0973-4088-9D9F-4C293CE63077}" presName="sibTrans" presStyleCnt="0"/>
      <dgm:spPr/>
    </dgm:pt>
    <dgm:pt modelId="{5A3888D2-A958-4576-9FF4-EBDF2EB1FA5D}" type="pres">
      <dgm:prSet presAssocID="{AD8F105F-E2CE-41F5-8191-2C1FDA99E17D}" presName="compNode" presStyleCnt="0"/>
      <dgm:spPr/>
    </dgm:pt>
    <dgm:pt modelId="{F809DD2B-AF79-4476-9FE7-F144FC058F7E}" type="pres">
      <dgm:prSet presAssocID="{AD8F105F-E2CE-41F5-8191-2C1FDA99E17D}" presName="bgRect" presStyleLbl="bgShp" presStyleIdx="2" presStyleCnt="4"/>
      <dgm:spPr/>
    </dgm:pt>
    <dgm:pt modelId="{E3F6D199-960E-42C9-8E3E-4F53ADD55968}" type="pres">
      <dgm:prSet presAssocID="{AD8F105F-E2CE-41F5-8191-2C1FDA99E1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E0EC943-1DAD-426D-96A5-D252877F31D0}" type="pres">
      <dgm:prSet presAssocID="{AD8F105F-E2CE-41F5-8191-2C1FDA99E17D}" presName="spaceRect" presStyleCnt="0"/>
      <dgm:spPr/>
    </dgm:pt>
    <dgm:pt modelId="{4B1EB68F-3BEC-468F-AB49-82517978BF3D}" type="pres">
      <dgm:prSet presAssocID="{AD8F105F-E2CE-41F5-8191-2C1FDA99E17D}" presName="parTx" presStyleLbl="revTx" presStyleIdx="2" presStyleCnt="4">
        <dgm:presLayoutVars>
          <dgm:chMax val="0"/>
          <dgm:chPref val="0"/>
        </dgm:presLayoutVars>
      </dgm:prSet>
      <dgm:spPr/>
    </dgm:pt>
    <dgm:pt modelId="{D750BC4D-3071-488C-A56E-6D2F947D5FCD}" type="pres">
      <dgm:prSet presAssocID="{D0E4E9DB-775C-4DB8-8EBE-F1D054D770A6}" presName="sibTrans" presStyleCnt="0"/>
      <dgm:spPr/>
    </dgm:pt>
    <dgm:pt modelId="{02A9AEB0-64A4-40A7-8C4A-A9D74A7F8363}" type="pres">
      <dgm:prSet presAssocID="{1C45C33B-6080-4567-928F-33CD18C2EC80}" presName="compNode" presStyleCnt="0"/>
      <dgm:spPr/>
    </dgm:pt>
    <dgm:pt modelId="{88B43490-2735-465E-9D1E-5BA596829F8E}" type="pres">
      <dgm:prSet presAssocID="{1C45C33B-6080-4567-928F-33CD18C2EC80}" presName="bgRect" presStyleLbl="bgShp" presStyleIdx="3" presStyleCnt="4"/>
      <dgm:spPr/>
    </dgm:pt>
    <dgm:pt modelId="{AB41846A-8294-4905-BBBD-6EC5E5086087}" type="pres">
      <dgm:prSet presAssocID="{1C45C33B-6080-4567-928F-33CD18C2EC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0CCD673C-D50A-4965-B015-83DC7A29FD57}" type="pres">
      <dgm:prSet presAssocID="{1C45C33B-6080-4567-928F-33CD18C2EC80}" presName="spaceRect" presStyleCnt="0"/>
      <dgm:spPr/>
    </dgm:pt>
    <dgm:pt modelId="{2D25ADE7-392A-4D72-97BB-7B16D212E893}" type="pres">
      <dgm:prSet presAssocID="{1C45C33B-6080-4567-928F-33CD18C2EC8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EDFD00D-AA16-4F0A-815E-7EFF9AD78433}" srcId="{A1B94CB4-6E73-4FE1-9390-F02AFD3D75E0}" destId="{E37406F3-4784-4853-9E43-96B193F1B0F4}" srcOrd="0" destOrd="0" parTransId="{1B0BB55D-1C43-45DE-ADD6-388C174F013D}" sibTransId="{D3E15941-53D6-459E-B033-F654F6C1DC4E}"/>
    <dgm:cxn modelId="{25D5B01C-4BA3-480A-A80A-AC08D664B4EC}" type="presOf" srcId="{A1B94CB4-6E73-4FE1-9390-F02AFD3D75E0}" destId="{9819C324-4CDD-4F3E-A150-13F4417F6468}" srcOrd="0" destOrd="0" presId="urn:microsoft.com/office/officeart/2018/2/layout/IconVerticalSolidList"/>
    <dgm:cxn modelId="{33434928-B635-4DB5-888D-D54D362605A2}" srcId="{A1B94CB4-6E73-4FE1-9390-F02AFD3D75E0}" destId="{AD8F105F-E2CE-41F5-8191-2C1FDA99E17D}" srcOrd="2" destOrd="0" parTransId="{E32EE575-E96B-4886-8B53-E07911240989}" sibTransId="{D0E4E9DB-775C-4DB8-8EBE-F1D054D770A6}"/>
    <dgm:cxn modelId="{3E515B34-F5FF-4AD5-918A-BB6233B3CC73}" type="presOf" srcId="{AD8F105F-E2CE-41F5-8191-2C1FDA99E17D}" destId="{4B1EB68F-3BEC-468F-AB49-82517978BF3D}" srcOrd="0" destOrd="0" presId="urn:microsoft.com/office/officeart/2018/2/layout/IconVerticalSolidList"/>
    <dgm:cxn modelId="{C937606E-2FE4-4027-A18C-1D599429C1D9}" type="presOf" srcId="{4172397B-F805-431B-B9A1-18EF7A1352BD}" destId="{B9614597-63F5-49F3-8016-0763C1139CD5}" srcOrd="0" destOrd="0" presId="urn:microsoft.com/office/officeart/2018/2/layout/IconVerticalSolidList"/>
    <dgm:cxn modelId="{BF90934E-C52B-4E59-B6D4-B367BDCFD41F}" type="presOf" srcId="{E37406F3-4784-4853-9E43-96B193F1B0F4}" destId="{51ED2E31-2C87-4603-AB83-4F41B7A61DE0}" srcOrd="0" destOrd="0" presId="urn:microsoft.com/office/officeart/2018/2/layout/IconVerticalSolidList"/>
    <dgm:cxn modelId="{9B0BA9A4-5772-41D7-819F-7D4EB6AF1E5F}" type="presOf" srcId="{1C45C33B-6080-4567-928F-33CD18C2EC80}" destId="{2D25ADE7-392A-4D72-97BB-7B16D212E893}" srcOrd="0" destOrd="0" presId="urn:microsoft.com/office/officeart/2018/2/layout/IconVerticalSolidList"/>
    <dgm:cxn modelId="{599723DB-B275-4681-B524-B5E79A3BCA9C}" srcId="{A1B94CB4-6E73-4FE1-9390-F02AFD3D75E0}" destId="{4172397B-F805-431B-B9A1-18EF7A1352BD}" srcOrd="1" destOrd="0" parTransId="{F00F2416-D609-40BA-9760-E8B961D8EB17}" sibTransId="{FE08AFE9-0973-4088-9D9F-4C293CE63077}"/>
    <dgm:cxn modelId="{FA7377E0-ABE1-4361-A384-1FE8738FABA9}" srcId="{A1B94CB4-6E73-4FE1-9390-F02AFD3D75E0}" destId="{1C45C33B-6080-4567-928F-33CD18C2EC80}" srcOrd="3" destOrd="0" parTransId="{3754D408-6D4D-47FD-8193-5064E8018BBB}" sibTransId="{188D75C9-CAA1-4DA3-9A5F-226686D4D665}"/>
    <dgm:cxn modelId="{8A8E80C6-15E0-4049-B4DE-4DA1334E1902}" type="presParOf" srcId="{9819C324-4CDD-4F3E-A150-13F4417F6468}" destId="{03D907E8-F7D5-4F61-B50B-4D32C584AAEF}" srcOrd="0" destOrd="0" presId="urn:microsoft.com/office/officeart/2018/2/layout/IconVerticalSolidList"/>
    <dgm:cxn modelId="{7FB74AD5-CDBE-4BFE-8A37-C3E38A7A8982}" type="presParOf" srcId="{03D907E8-F7D5-4F61-B50B-4D32C584AAEF}" destId="{9FC18807-BF89-4199-8F5A-DA7F0817B321}" srcOrd="0" destOrd="0" presId="urn:microsoft.com/office/officeart/2018/2/layout/IconVerticalSolidList"/>
    <dgm:cxn modelId="{9C02ACEA-EC93-4EB9-8F79-7AA0A83AFA9E}" type="presParOf" srcId="{03D907E8-F7D5-4F61-B50B-4D32C584AAEF}" destId="{7616BC73-822B-41E5-B8EE-00B3D89C0B82}" srcOrd="1" destOrd="0" presId="urn:microsoft.com/office/officeart/2018/2/layout/IconVerticalSolidList"/>
    <dgm:cxn modelId="{A8F25CAB-1960-4F21-9113-8E7545CBA710}" type="presParOf" srcId="{03D907E8-F7D5-4F61-B50B-4D32C584AAEF}" destId="{D532B1DC-25CA-4BE8-814B-F8317A516DDE}" srcOrd="2" destOrd="0" presId="urn:microsoft.com/office/officeart/2018/2/layout/IconVerticalSolidList"/>
    <dgm:cxn modelId="{8B1E2477-0C0F-45E1-BBDE-23D587BE8259}" type="presParOf" srcId="{03D907E8-F7D5-4F61-B50B-4D32C584AAEF}" destId="{51ED2E31-2C87-4603-AB83-4F41B7A61DE0}" srcOrd="3" destOrd="0" presId="urn:microsoft.com/office/officeart/2018/2/layout/IconVerticalSolidList"/>
    <dgm:cxn modelId="{7CD2EE3C-4246-4D4F-9187-298EBAB718BC}" type="presParOf" srcId="{9819C324-4CDD-4F3E-A150-13F4417F6468}" destId="{A2C72E5A-1DFF-43D0-99C1-8EAED828F8F7}" srcOrd="1" destOrd="0" presId="urn:microsoft.com/office/officeart/2018/2/layout/IconVerticalSolidList"/>
    <dgm:cxn modelId="{D972AF11-B182-433D-9A72-B2185622BB9A}" type="presParOf" srcId="{9819C324-4CDD-4F3E-A150-13F4417F6468}" destId="{369114E6-1861-4F80-994F-0903E32D4138}" srcOrd="2" destOrd="0" presId="urn:microsoft.com/office/officeart/2018/2/layout/IconVerticalSolidList"/>
    <dgm:cxn modelId="{A1F2FCDD-8146-430D-A061-2081B7C3D920}" type="presParOf" srcId="{369114E6-1861-4F80-994F-0903E32D4138}" destId="{1FFB5036-4CC2-4A06-81AC-113FB91251D3}" srcOrd="0" destOrd="0" presId="urn:microsoft.com/office/officeart/2018/2/layout/IconVerticalSolidList"/>
    <dgm:cxn modelId="{443B0AE8-B75F-4281-BB30-7E192000773E}" type="presParOf" srcId="{369114E6-1861-4F80-994F-0903E32D4138}" destId="{05E37B13-426D-4926-9503-577675C7BBB8}" srcOrd="1" destOrd="0" presId="urn:microsoft.com/office/officeart/2018/2/layout/IconVerticalSolidList"/>
    <dgm:cxn modelId="{589EF536-8366-4858-9631-9DDC48D3B3F3}" type="presParOf" srcId="{369114E6-1861-4F80-994F-0903E32D4138}" destId="{A4072A8C-6EDB-4207-A929-2106FFF08B57}" srcOrd="2" destOrd="0" presId="urn:microsoft.com/office/officeart/2018/2/layout/IconVerticalSolidList"/>
    <dgm:cxn modelId="{BCB42B3D-77D7-4081-959E-E17B7BAF6DC5}" type="presParOf" srcId="{369114E6-1861-4F80-994F-0903E32D4138}" destId="{B9614597-63F5-49F3-8016-0763C1139CD5}" srcOrd="3" destOrd="0" presId="urn:microsoft.com/office/officeart/2018/2/layout/IconVerticalSolidList"/>
    <dgm:cxn modelId="{8A798EE1-9A39-46BB-A602-9E64EE11A1CD}" type="presParOf" srcId="{9819C324-4CDD-4F3E-A150-13F4417F6468}" destId="{91909AE1-C02C-40DD-987A-7C7280762DA3}" srcOrd="3" destOrd="0" presId="urn:microsoft.com/office/officeart/2018/2/layout/IconVerticalSolidList"/>
    <dgm:cxn modelId="{AE071DF5-ECFD-453F-BA62-486A41D81231}" type="presParOf" srcId="{9819C324-4CDD-4F3E-A150-13F4417F6468}" destId="{5A3888D2-A958-4576-9FF4-EBDF2EB1FA5D}" srcOrd="4" destOrd="0" presId="urn:microsoft.com/office/officeart/2018/2/layout/IconVerticalSolidList"/>
    <dgm:cxn modelId="{49EB1ADF-F561-44C9-9C34-88DDDF6EEDA6}" type="presParOf" srcId="{5A3888D2-A958-4576-9FF4-EBDF2EB1FA5D}" destId="{F809DD2B-AF79-4476-9FE7-F144FC058F7E}" srcOrd="0" destOrd="0" presId="urn:microsoft.com/office/officeart/2018/2/layout/IconVerticalSolidList"/>
    <dgm:cxn modelId="{37E9FE69-4028-4A3E-BEBC-2F84375CB511}" type="presParOf" srcId="{5A3888D2-A958-4576-9FF4-EBDF2EB1FA5D}" destId="{E3F6D199-960E-42C9-8E3E-4F53ADD55968}" srcOrd="1" destOrd="0" presId="urn:microsoft.com/office/officeart/2018/2/layout/IconVerticalSolidList"/>
    <dgm:cxn modelId="{9D4D6602-0F0B-48A3-A10C-568247D3F287}" type="presParOf" srcId="{5A3888D2-A958-4576-9FF4-EBDF2EB1FA5D}" destId="{FE0EC943-1DAD-426D-96A5-D252877F31D0}" srcOrd="2" destOrd="0" presId="urn:microsoft.com/office/officeart/2018/2/layout/IconVerticalSolidList"/>
    <dgm:cxn modelId="{4CE8D3C7-625D-426C-B556-0BF51641D99D}" type="presParOf" srcId="{5A3888D2-A958-4576-9FF4-EBDF2EB1FA5D}" destId="{4B1EB68F-3BEC-468F-AB49-82517978BF3D}" srcOrd="3" destOrd="0" presId="urn:microsoft.com/office/officeart/2018/2/layout/IconVerticalSolidList"/>
    <dgm:cxn modelId="{1DA36DD7-031F-4819-8FB8-E725D0409EEC}" type="presParOf" srcId="{9819C324-4CDD-4F3E-A150-13F4417F6468}" destId="{D750BC4D-3071-488C-A56E-6D2F947D5FCD}" srcOrd="5" destOrd="0" presId="urn:microsoft.com/office/officeart/2018/2/layout/IconVerticalSolidList"/>
    <dgm:cxn modelId="{CB6CA07A-5A75-4FA3-96CB-5D69866A23B9}" type="presParOf" srcId="{9819C324-4CDD-4F3E-A150-13F4417F6468}" destId="{02A9AEB0-64A4-40A7-8C4A-A9D74A7F8363}" srcOrd="6" destOrd="0" presId="urn:microsoft.com/office/officeart/2018/2/layout/IconVerticalSolidList"/>
    <dgm:cxn modelId="{ABB1C488-BCB1-4F3E-810B-25DB1466D19F}" type="presParOf" srcId="{02A9AEB0-64A4-40A7-8C4A-A9D74A7F8363}" destId="{88B43490-2735-465E-9D1E-5BA596829F8E}" srcOrd="0" destOrd="0" presId="urn:microsoft.com/office/officeart/2018/2/layout/IconVerticalSolidList"/>
    <dgm:cxn modelId="{5ECB1D6F-CD94-4EE2-ABFB-00A05BA4C618}" type="presParOf" srcId="{02A9AEB0-64A4-40A7-8C4A-A9D74A7F8363}" destId="{AB41846A-8294-4905-BBBD-6EC5E5086087}" srcOrd="1" destOrd="0" presId="urn:microsoft.com/office/officeart/2018/2/layout/IconVerticalSolidList"/>
    <dgm:cxn modelId="{0A67053D-7CF9-4D5F-8A7F-7448EDF322E1}" type="presParOf" srcId="{02A9AEB0-64A4-40A7-8C4A-A9D74A7F8363}" destId="{0CCD673C-D50A-4965-B015-83DC7A29FD57}" srcOrd="2" destOrd="0" presId="urn:microsoft.com/office/officeart/2018/2/layout/IconVerticalSolidList"/>
    <dgm:cxn modelId="{B57504F9-BD4A-44E6-93BA-3B49DE68D8B3}" type="presParOf" srcId="{02A9AEB0-64A4-40A7-8C4A-A9D74A7F8363}" destId="{2D25ADE7-392A-4D72-97BB-7B16D212E8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58453B-F24B-4FEF-842E-8FD8C8E17F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06837-E2D5-4041-8D16-B428BD445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AIM is to know which movie made highest profit.</a:t>
          </a:r>
        </a:p>
      </dgm:t>
    </dgm:pt>
    <dgm:pt modelId="{B8123B09-2E00-4071-A86C-2CCBABF1C793}" type="parTrans" cxnId="{3ADE1DE1-7E5E-4A64-9379-74D8EBB1BC46}">
      <dgm:prSet/>
      <dgm:spPr/>
      <dgm:t>
        <a:bodyPr/>
        <a:lstStyle/>
        <a:p>
          <a:endParaRPr lang="en-US"/>
        </a:p>
      </dgm:t>
    </dgm:pt>
    <dgm:pt modelId="{B88BD7A7-F178-4E4E-A5CC-DA3EC21685CF}" type="sibTrans" cxnId="{3ADE1DE1-7E5E-4A64-9379-74D8EBB1BC46}">
      <dgm:prSet/>
      <dgm:spPr/>
      <dgm:t>
        <a:bodyPr/>
        <a:lstStyle/>
        <a:p>
          <a:endParaRPr lang="en-US"/>
        </a:p>
      </dgm:t>
    </dgm:pt>
    <dgm:pt modelId="{56550400-1374-4ED6-9BB3-D8954EC64C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calculate the profit made by movie producer we hace to calculate the difference of gross earning and budget of the movie.</a:t>
          </a:r>
        </a:p>
      </dgm:t>
    </dgm:pt>
    <dgm:pt modelId="{B81C2D67-1101-4AB9-8AA3-B1471A43EED2}" type="parTrans" cxnId="{DBA7639E-813E-42C4-8FF3-E8D6E09CCED9}">
      <dgm:prSet/>
      <dgm:spPr/>
      <dgm:t>
        <a:bodyPr/>
        <a:lstStyle/>
        <a:p>
          <a:endParaRPr lang="en-US"/>
        </a:p>
      </dgm:t>
    </dgm:pt>
    <dgm:pt modelId="{15F7ADD8-8847-4562-A13C-0236FB0DC499}" type="sibTrans" cxnId="{DBA7639E-813E-42C4-8FF3-E8D6E09CCED9}">
      <dgm:prSet/>
      <dgm:spPr/>
      <dgm:t>
        <a:bodyPr/>
        <a:lstStyle/>
        <a:p>
          <a:endParaRPr lang="en-US"/>
        </a:p>
      </dgm:t>
    </dgm:pt>
    <dgm:pt modelId="{AC140AA3-17D0-41FC-94B9-A2FE60AD7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Simply do the mathematical operation and drag the cell to get the profit status of each and every movie.</a:t>
          </a:r>
        </a:p>
      </dgm:t>
    </dgm:pt>
    <dgm:pt modelId="{10511951-6E21-4878-B6AA-54CE1E24A416}" type="parTrans" cxnId="{D4271892-24C0-4E2F-8280-ED514257A4B5}">
      <dgm:prSet/>
      <dgm:spPr/>
      <dgm:t>
        <a:bodyPr/>
        <a:lstStyle/>
        <a:p>
          <a:endParaRPr lang="en-US"/>
        </a:p>
      </dgm:t>
    </dgm:pt>
    <dgm:pt modelId="{BB6AF569-2E6A-45CA-B021-5041C1946692}" type="sibTrans" cxnId="{D4271892-24C0-4E2F-8280-ED514257A4B5}">
      <dgm:prSet/>
      <dgm:spPr/>
      <dgm:t>
        <a:bodyPr/>
        <a:lstStyle/>
        <a:p>
          <a:endParaRPr lang="en-US"/>
        </a:p>
      </dgm:t>
    </dgm:pt>
    <dgm:pt modelId="{7BD6ED66-2C78-4026-A9BA-86BEF6115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search about the movie which made highest profitability we used MAX() function in which we choose range of the profitability column.</a:t>
          </a:r>
        </a:p>
      </dgm:t>
    </dgm:pt>
    <dgm:pt modelId="{08757D2F-D05E-4FFF-8DAC-4F01477E0495}" type="parTrans" cxnId="{4B593AE5-2474-40E8-AE96-BD889322812A}">
      <dgm:prSet/>
      <dgm:spPr/>
      <dgm:t>
        <a:bodyPr/>
        <a:lstStyle/>
        <a:p>
          <a:endParaRPr lang="en-US"/>
        </a:p>
      </dgm:t>
    </dgm:pt>
    <dgm:pt modelId="{E298ADBF-5685-4D84-A12C-90938E01ADF8}" type="sibTrans" cxnId="{4B593AE5-2474-40E8-AE96-BD889322812A}">
      <dgm:prSet/>
      <dgm:spPr/>
      <dgm:t>
        <a:bodyPr/>
        <a:lstStyle/>
        <a:p>
          <a:endParaRPr lang="en-US"/>
        </a:p>
      </dgm:t>
    </dgm:pt>
    <dgm:pt modelId="{56DA4FB4-E986-4874-AC82-205FE464CC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was found that </a:t>
          </a:r>
          <a:r>
            <a:rPr lang="en-IN" b="0" i="0"/>
            <a:t>AvatarÂ </a:t>
          </a:r>
          <a:r>
            <a:rPr lang="en-IN"/>
            <a:t> had the maximum profit of </a:t>
          </a:r>
          <a:r>
            <a:rPr lang="en-IN" b="0" i="0"/>
            <a:t>523505847</a:t>
          </a:r>
          <a:r>
            <a:rPr lang="en-IN"/>
            <a:t> </a:t>
          </a:r>
          <a:endParaRPr lang="en-US"/>
        </a:p>
      </dgm:t>
    </dgm:pt>
    <dgm:pt modelId="{44EA7ECF-DBBD-4486-99A1-DFDAA8E27718}" type="parTrans" cxnId="{D15F80EA-7B3A-4E57-AB80-8ED8FAB948FA}">
      <dgm:prSet/>
      <dgm:spPr/>
      <dgm:t>
        <a:bodyPr/>
        <a:lstStyle/>
        <a:p>
          <a:endParaRPr lang="en-US"/>
        </a:p>
      </dgm:t>
    </dgm:pt>
    <dgm:pt modelId="{253FC76F-8308-4FED-8725-8FB0C2E84B64}" type="sibTrans" cxnId="{D15F80EA-7B3A-4E57-AB80-8ED8FAB948FA}">
      <dgm:prSet/>
      <dgm:spPr/>
      <dgm:t>
        <a:bodyPr/>
        <a:lstStyle/>
        <a:p>
          <a:endParaRPr lang="en-US"/>
        </a:p>
      </dgm:t>
    </dgm:pt>
    <dgm:pt modelId="{831D86D2-F1B6-4A4E-8B32-E6805E9C167C}" type="pres">
      <dgm:prSet presAssocID="{C158453B-F24B-4FEF-842E-8FD8C8E17FF8}" presName="root" presStyleCnt="0">
        <dgm:presLayoutVars>
          <dgm:dir/>
          <dgm:resizeHandles val="exact"/>
        </dgm:presLayoutVars>
      </dgm:prSet>
      <dgm:spPr/>
    </dgm:pt>
    <dgm:pt modelId="{748868EA-DEDD-4AF8-980B-658DB5C54A6F}" type="pres">
      <dgm:prSet presAssocID="{EC206837-E2D5-4041-8D16-B428BD445FAF}" presName="compNode" presStyleCnt="0"/>
      <dgm:spPr/>
    </dgm:pt>
    <dgm:pt modelId="{FD2FDCE4-AF4A-4112-BF3A-FA31DF3F6538}" type="pres">
      <dgm:prSet presAssocID="{EC206837-E2D5-4041-8D16-B428BD445FAF}" presName="bgRect" presStyleLbl="bgShp" presStyleIdx="0" presStyleCnt="5"/>
      <dgm:spPr/>
    </dgm:pt>
    <dgm:pt modelId="{702C19B1-FB00-4DDE-BD05-C9B905460624}" type="pres">
      <dgm:prSet presAssocID="{EC206837-E2D5-4041-8D16-B428BD445FA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C1EAC28-D1F8-42E9-8D09-CB0433DF4DE9}" type="pres">
      <dgm:prSet presAssocID="{EC206837-E2D5-4041-8D16-B428BD445FAF}" presName="spaceRect" presStyleCnt="0"/>
      <dgm:spPr/>
    </dgm:pt>
    <dgm:pt modelId="{BAE224E8-FF8D-4B36-B344-2B63FBFB166D}" type="pres">
      <dgm:prSet presAssocID="{EC206837-E2D5-4041-8D16-B428BD445FAF}" presName="parTx" presStyleLbl="revTx" presStyleIdx="0" presStyleCnt="5">
        <dgm:presLayoutVars>
          <dgm:chMax val="0"/>
          <dgm:chPref val="0"/>
        </dgm:presLayoutVars>
      </dgm:prSet>
      <dgm:spPr/>
    </dgm:pt>
    <dgm:pt modelId="{FEAAED46-4B60-4FCB-B0AE-C594210472B7}" type="pres">
      <dgm:prSet presAssocID="{B88BD7A7-F178-4E4E-A5CC-DA3EC21685CF}" presName="sibTrans" presStyleCnt="0"/>
      <dgm:spPr/>
    </dgm:pt>
    <dgm:pt modelId="{6475B6E4-D871-459D-8446-33E2D0C1167F}" type="pres">
      <dgm:prSet presAssocID="{56550400-1374-4ED6-9BB3-D8954EC64C91}" presName="compNode" presStyleCnt="0"/>
      <dgm:spPr/>
    </dgm:pt>
    <dgm:pt modelId="{F663E42B-FBF8-4568-93B2-2E10EB69452A}" type="pres">
      <dgm:prSet presAssocID="{56550400-1374-4ED6-9BB3-D8954EC64C91}" presName="bgRect" presStyleLbl="bgShp" presStyleIdx="1" presStyleCnt="5"/>
      <dgm:spPr/>
    </dgm:pt>
    <dgm:pt modelId="{9F09699E-8B45-4483-AD55-11B4EAEA81B7}" type="pres">
      <dgm:prSet presAssocID="{56550400-1374-4ED6-9BB3-D8954EC64C9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F3D9E99E-0E18-4C6C-BA91-5CE12E80920E}" type="pres">
      <dgm:prSet presAssocID="{56550400-1374-4ED6-9BB3-D8954EC64C91}" presName="spaceRect" presStyleCnt="0"/>
      <dgm:spPr/>
    </dgm:pt>
    <dgm:pt modelId="{E23871AB-7F05-4DFD-80A0-659AA5BC55A4}" type="pres">
      <dgm:prSet presAssocID="{56550400-1374-4ED6-9BB3-D8954EC64C91}" presName="parTx" presStyleLbl="revTx" presStyleIdx="1" presStyleCnt="5">
        <dgm:presLayoutVars>
          <dgm:chMax val="0"/>
          <dgm:chPref val="0"/>
        </dgm:presLayoutVars>
      </dgm:prSet>
      <dgm:spPr/>
    </dgm:pt>
    <dgm:pt modelId="{ED028725-959C-4412-A0AB-7DC976B8FA34}" type="pres">
      <dgm:prSet presAssocID="{15F7ADD8-8847-4562-A13C-0236FB0DC499}" presName="sibTrans" presStyleCnt="0"/>
      <dgm:spPr/>
    </dgm:pt>
    <dgm:pt modelId="{D5165237-FA30-4E63-930E-96EE42BA933C}" type="pres">
      <dgm:prSet presAssocID="{AC140AA3-17D0-41FC-94B9-A2FE60AD71B4}" presName="compNode" presStyleCnt="0"/>
      <dgm:spPr/>
    </dgm:pt>
    <dgm:pt modelId="{BEBF25DD-A074-4084-8335-20659F45287C}" type="pres">
      <dgm:prSet presAssocID="{AC140AA3-17D0-41FC-94B9-A2FE60AD71B4}" presName="bgRect" presStyleLbl="bgShp" presStyleIdx="2" presStyleCnt="5"/>
      <dgm:spPr/>
    </dgm:pt>
    <dgm:pt modelId="{9D557728-740A-456A-9F33-7B8806ED74E3}" type="pres">
      <dgm:prSet presAssocID="{AC140AA3-17D0-41FC-94B9-A2FE60AD71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26B45D97-F706-4B08-A8C1-30EAE30715DE}" type="pres">
      <dgm:prSet presAssocID="{AC140AA3-17D0-41FC-94B9-A2FE60AD71B4}" presName="spaceRect" presStyleCnt="0"/>
      <dgm:spPr/>
    </dgm:pt>
    <dgm:pt modelId="{DFB3CD98-A1A4-4D27-888C-4CD40FCEBED5}" type="pres">
      <dgm:prSet presAssocID="{AC140AA3-17D0-41FC-94B9-A2FE60AD71B4}" presName="parTx" presStyleLbl="revTx" presStyleIdx="2" presStyleCnt="5">
        <dgm:presLayoutVars>
          <dgm:chMax val="0"/>
          <dgm:chPref val="0"/>
        </dgm:presLayoutVars>
      </dgm:prSet>
      <dgm:spPr/>
    </dgm:pt>
    <dgm:pt modelId="{98F4E16A-11C1-4957-8835-BA878695A345}" type="pres">
      <dgm:prSet presAssocID="{BB6AF569-2E6A-45CA-B021-5041C1946692}" presName="sibTrans" presStyleCnt="0"/>
      <dgm:spPr/>
    </dgm:pt>
    <dgm:pt modelId="{0703E398-A40B-405A-8C6F-7A5221EAB5E3}" type="pres">
      <dgm:prSet presAssocID="{7BD6ED66-2C78-4026-A9BA-86BEF61152FF}" presName="compNode" presStyleCnt="0"/>
      <dgm:spPr/>
    </dgm:pt>
    <dgm:pt modelId="{E076465B-77BA-4550-9706-B557CB9042F1}" type="pres">
      <dgm:prSet presAssocID="{7BD6ED66-2C78-4026-A9BA-86BEF61152FF}" presName="bgRect" presStyleLbl="bgShp" presStyleIdx="3" presStyleCnt="5"/>
      <dgm:spPr/>
    </dgm:pt>
    <dgm:pt modelId="{8C1C0B7C-71DC-40C3-B20B-2EE7FA9F1021}" type="pres">
      <dgm:prSet presAssocID="{7BD6ED66-2C78-4026-A9BA-86BEF61152F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9CAEF87-5E80-492B-8D71-76615CCE41F0}" type="pres">
      <dgm:prSet presAssocID="{7BD6ED66-2C78-4026-A9BA-86BEF61152FF}" presName="spaceRect" presStyleCnt="0"/>
      <dgm:spPr/>
    </dgm:pt>
    <dgm:pt modelId="{0F056364-22CE-4A83-9804-0F48952DCC4A}" type="pres">
      <dgm:prSet presAssocID="{7BD6ED66-2C78-4026-A9BA-86BEF61152FF}" presName="parTx" presStyleLbl="revTx" presStyleIdx="3" presStyleCnt="5">
        <dgm:presLayoutVars>
          <dgm:chMax val="0"/>
          <dgm:chPref val="0"/>
        </dgm:presLayoutVars>
      </dgm:prSet>
      <dgm:spPr/>
    </dgm:pt>
    <dgm:pt modelId="{562A592E-E4EB-452A-9DF1-63FAD14989DC}" type="pres">
      <dgm:prSet presAssocID="{E298ADBF-5685-4D84-A12C-90938E01ADF8}" presName="sibTrans" presStyleCnt="0"/>
      <dgm:spPr/>
    </dgm:pt>
    <dgm:pt modelId="{ECC90BC9-F485-4314-B805-84CAD012A2B6}" type="pres">
      <dgm:prSet presAssocID="{56DA4FB4-E986-4874-AC82-205FE464CCF5}" presName="compNode" presStyleCnt="0"/>
      <dgm:spPr/>
    </dgm:pt>
    <dgm:pt modelId="{F4553335-DD5C-43AA-8FD3-611699FACBD4}" type="pres">
      <dgm:prSet presAssocID="{56DA4FB4-E986-4874-AC82-205FE464CCF5}" presName="bgRect" presStyleLbl="bgShp" presStyleIdx="4" presStyleCnt="5"/>
      <dgm:spPr/>
    </dgm:pt>
    <dgm:pt modelId="{F8F8665E-10FE-4802-BA38-6ECAA35E6ABA}" type="pres">
      <dgm:prSet presAssocID="{56DA4FB4-E986-4874-AC82-205FE464CCF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522D08F-165F-491E-B9C2-C519B9529D5A}" type="pres">
      <dgm:prSet presAssocID="{56DA4FB4-E986-4874-AC82-205FE464CCF5}" presName="spaceRect" presStyleCnt="0"/>
      <dgm:spPr/>
    </dgm:pt>
    <dgm:pt modelId="{B068D3B3-B060-4293-9329-FD520D9FF767}" type="pres">
      <dgm:prSet presAssocID="{56DA4FB4-E986-4874-AC82-205FE464CCF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C709507-7FB3-4AF9-A733-2EA483B9FC3E}" type="presOf" srcId="{C158453B-F24B-4FEF-842E-8FD8C8E17FF8}" destId="{831D86D2-F1B6-4A4E-8B32-E6805E9C167C}" srcOrd="0" destOrd="0" presId="urn:microsoft.com/office/officeart/2018/2/layout/IconVerticalSolidList"/>
    <dgm:cxn modelId="{4BBAAD08-3979-41FC-91CE-B9ED24025FE0}" type="presOf" srcId="{56550400-1374-4ED6-9BB3-D8954EC64C91}" destId="{E23871AB-7F05-4DFD-80A0-659AA5BC55A4}" srcOrd="0" destOrd="0" presId="urn:microsoft.com/office/officeart/2018/2/layout/IconVerticalSolidList"/>
    <dgm:cxn modelId="{E7C2C515-F4AE-4355-B4F1-E43B4614ACDC}" type="presOf" srcId="{56DA4FB4-E986-4874-AC82-205FE464CCF5}" destId="{B068D3B3-B060-4293-9329-FD520D9FF767}" srcOrd="0" destOrd="0" presId="urn:microsoft.com/office/officeart/2018/2/layout/IconVerticalSolidList"/>
    <dgm:cxn modelId="{D4271892-24C0-4E2F-8280-ED514257A4B5}" srcId="{C158453B-F24B-4FEF-842E-8FD8C8E17FF8}" destId="{AC140AA3-17D0-41FC-94B9-A2FE60AD71B4}" srcOrd="2" destOrd="0" parTransId="{10511951-6E21-4878-B6AA-54CE1E24A416}" sibTransId="{BB6AF569-2E6A-45CA-B021-5041C1946692}"/>
    <dgm:cxn modelId="{DBA7639E-813E-42C4-8FF3-E8D6E09CCED9}" srcId="{C158453B-F24B-4FEF-842E-8FD8C8E17FF8}" destId="{56550400-1374-4ED6-9BB3-D8954EC64C91}" srcOrd="1" destOrd="0" parTransId="{B81C2D67-1101-4AB9-8AA3-B1471A43EED2}" sibTransId="{15F7ADD8-8847-4562-A13C-0236FB0DC499}"/>
    <dgm:cxn modelId="{068706CC-A3FE-4413-A181-A4F8E776D5AB}" type="presOf" srcId="{EC206837-E2D5-4041-8D16-B428BD445FAF}" destId="{BAE224E8-FF8D-4B36-B344-2B63FBFB166D}" srcOrd="0" destOrd="0" presId="urn:microsoft.com/office/officeart/2018/2/layout/IconVerticalSolidList"/>
    <dgm:cxn modelId="{8BEBFBDD-F049-46F5-AE21-29DF630A685C}" type="presOf" srcId="{AC140AA3-17D0-41FC-94B9-A2FE60AD71B4}" destId="{DFB3CD98-A1A4-4D27-888C-4CD40FCEBED5}" srcOrd="0" destOrd="0" presId="urn:microsoft.com/office/officeart/2018/2/layout/IconVerticalSolidList"/>
    <dgm:cxn modelId="{3ADE1DE1-7E5E-4A64-9379-74D8EBB1BC46}" srcId="{C158453B-F24B-4FEF-842E-8FD8C8E17FF8}" destId="{EC206837-E2D5-4041-8D16-B428BD445FAF}" srcOrd="0" destOrd="0" parTransId="{B8123B09-2E00-4071-A86C-2CCBABF1C793}" sibTransId="{B88BD7A7-F178-4E4E-A5CC-DA3EC21685CF}"/>
    <dgm:cxn modelId="{4B593AE5-2474-40E8-AE96-BD889322812A}" srcId="{C158453B-F24B-4FEF-842E-8FD8C8E17FF8}" destId="{7BD6ED66-2C78-4026-A9BA-86BEF61152FF}" srcOrd="3" destOrd="0" parTransId="{08757D2F-D05E-4FFF-8DAC-4F01477E0495}" sibTransId="{E298ADBF-5685-4D84-A12C-90938E01ADF8}"/>
    <dgm:cxn modelId="{D15F80EA-7B3A-4E57-AB80-8ED8FAB948FA}" srcId="{C158453B-F24B-4FEF-842E-8FD8C8E17FF8}" destId="{56DA4FB4-E986-4874-AC82-205FE464CCF5}" srcOrd="4" destOrd="0" parTransId="{44EA7ECF-DBBD-4486-99A1-DFDAA8E27718}" sibTransId="{253FC76F-8308-4FED-8725-8FB0C2E84B64}"/>
    <dgm:cxn modelId="{14691EEE-55CA-4C0C-96AE-02C71A4B9C91}" type="presOf" srcId="{7BD6ED66-2C78-4026-A9BA-86BEF61152FF}" destId="{0F056364-22CE-4A83-9804-0F48952DCC4A}" srcOrd="0" destOrd="0" presId="urn:microsoft.com/office/officeart/2018/2/layout/IconVerticalSolidList"/>
    <dgm:cxn modelId="{5F2D6519-2859-4C61-ACAC-FB6A9BDDAC53}" type="presParOf" srcId="{831D86D2-F1B6-4A4E-8B32-E6805E9C167C}" destId="{748868EA-DEDD-4AF8-980B-658DB5C54A6F}" srcOrd="0" destOrd="0" presId="urn:microsoft.com/office/officeart/2018/2/layout/IconVerticalSolidList"/>
    <dgm:cxn modelId="{C5F2B013-0AA4-433C-9AA6-91CC777C8C0C}" type="presParOf" srcId="{748868EA-DEDD-4AF8-980B-658DB5C54A6F}" destId="{FD2FDCE4-AF4A-4112-BF3A-FA31DF3F6538}" srcOrd="0" destOrd="0" presId="urn:microsoft.com/office/officeart/2018/2/layout/IconVerticalSolidList"/>
    <dgm:cxn modelId="{E36F2600-0814-4697-9F17-27514F8609F0}" type="presParOf" srcId="{748868EA-DEDD-4AF8-980B-658DB5C54A6F}" destId="{702C19B1-FB00-4DDE-BD05-C9B905460624}" srcOrd="1" destOrd="0" presId="urn:microsoft.com/office/officeart/2018/2/layout/IconVerticalSolidList"/>
    <dgm:cxn modelId="{477C2E68-6B45-4F30-8D9A-BC3BFD2DD5D5}" type="presParOf" srcId="{748868EA-DEDD-4AF8-980B-658DB5C54A6F}" destId="{0C1EAC28-D1F8-42E9-8D09-CB0433DF4DE9}" srcOrd="2" destOrd="0" presId="urn:microsoft.com/office/officeart/2018/2/layout/IconVerticalSolidList"/>
    <dgm:cxn modelId="{FC882614-249E-4574-A068-4FCAC4DC1C3D}" type="presParOf" srcId="{748868EA-DEDD-4AF8-980B-658DB5C54A6F}" destId="{BAE224E8-FF8D-4B36-B344-2B63FBFB166D}" srcOrd="3" destOrd="0" presId="urn:microsoft.com/office/officeart/2018/2/layout/IconVerticalSolidList"/>
    <dgm:cxn modelId="{9352B2C4-E6F9-4A24-9C44-B6983031427B}" type="presParOf" srcId="{831D86D2-F1B6-4A4E-8B32-E6805E9C167C}" destId="{FEAAED46-4B60-4FCB-B0AE-C594210472B7}" srcOrd="1" destOrd="0" presId="urn:microsoft.com/office/officeart/2018/2/layout/IconVerticalSolidList"/>
    <dgm:cxn modelId="{535F5ED4-479F-4545-9A63-3DF993655A1C}" type="presParOf" srcId="{831D86D2-F1B6-4A4E-8B32-E6805E9C167C}" destId="{6475B6E4-D871-459D-8446-33E2D0C1167F}" srcOrd="2" destOrd="0" presId="urn:microsoft.com/office/officeart/2018/2/layout/IconVerticalSolidList"/>
    <dgm:cxn modelId="{9095DBA0-C953-4609-BF68-5FE1ED982F4E}" type="presParOf" srcId="{6475B6E4-D871-459D-8446-33E2D0C1167F}" destId="{F663E42B-FBF8-4568-93B2-2E10EB69452A}" srcOrd="0" destOrd="0" presId="urn:microsoft.com/office/officeart/2018/2/layout/IconVerticalSolidList"/>
    <dgm:cxn modelId="{B4B482FE-F960-4D70-A3F0-89725F846864}" type="presParOf" srcId="{6475B6E4-D871-459D-8446-33E2D0C1167F}" destId="{9F09699E-8B45-4483-AD55-11B4EAEA81B7}" srcOrd="1" destOrd="0" presId="urn:microsoft.com/office/officeart/2018/2/layout/IconVerticalSolidList"/>
    <dgm:cxn modelId="{3D0B9F3E-17EA-402B-82AA-FC37FE96434C}" type="presParOf" srcId="{6475B6E4-D871-459D-8446-33E2D0C1167F}" destId="{F3D9E99E-0E18-4C6C-BA91-5CE12E80920E}" srcOrd="2" destOrd="0" presId="urn:microsoft.com/office/officeart/2018/2/layout/IconVerticalSolidList"/>
    <dgm:cxn modelId="{EF17DBFE-1014-49BC-94F7-022E6AF664D1}" type="presParOf" srcId="{6475B6E4-D871-459D-8446-33E2D0C1167F}" destId="{E23871AB-7F05-4DFD-80A0-659AA5BC55A4}" srcOrd="3" destOrd="0" presId="urn:microsoft.com/office/officeart/2018/2/layout/IconVerticalSolidList"/>
    <dgm:cxn modelId="{249C37EE-D034-4600-A044-9AA518F4575D}" type="presParOf" srcId="{831D86D2-F1B6-4A4E-8B32-E6805E9C167C}" destId="{ED028725-959C-4412-A0AB-7DC976B8FA34}" srcOrd="3" destOrd="0" presId="urn:microsoft.com/office/officeart/2018/2/layout/IconVerticalSolidList"/>
    <dgm:cxn modelId="{CFEA36E8-4F59-4536-BC7E-77031DE37E25}" type="presParOf" srcId="{831D86D2-F1B6-4A4E-8B32-E6805E9C167C}" destId="{D5165237-FA30-4E63-930E-96EE42BA933C}" srcOrd="4" destOrd="0" presId="urn:microsoft.com/office/officeart/2018/2/layout/IconVerticalSolidList"/>
    <dgm:cxn modelId="{DB139130-778F-4895-99D8-8DB741CECA60}" type="presParOf" srcId="{D5165237-FA30-4E63-930E-96EE42BA933C}" destId="{BEBF25DD-A074-4084-8335-20659F45287C}" srcOrd="0" destOrd="0" presId="urn:microsoft.com/office/officeart/2018/2/layout/IconVerticalSolidList"/>
    <dgm:cxn modelId="{0FB2B03E-A75E-448B-BDA1-CA9031DFF551}" type="presParOf" srcId="{D5165237-FA30-4E63-930E-96EE42BA933C}" destId="{9D557728-740A-456A-9F33-7B8806ED74E3}" srcOrd="1" destOrd="0" presId="urn:microsoft.com/office/officeart/2018/2/layout/IconVerticalSolidList"/>
    <dgm:cxn modelId="{B8B880F6-50D5-473D-8625-539867ADB780}" type="presParOf" srcId="{D5165237-FA30-4E63-930E-96EE42BA933C}" destId="{26B45D97-F706-4B08-A8C1-30EAE30715DE}" srcOrd="2" destOrd="0" presId="urn:microsoft.com/office/officeart/2018/2/layout/IconVerticalSolidList"/>
    <dgm:cxn modelId="{1343FAE3-F186-4C9C-959D-95F7FD8F18B2}" type="presParOf" srcId="{D5165237-FA30-4E63-930E-96EE42BA933C}" destId="{DFB3CD98-A1A4-4D27-888C-4CD40FCEBED5}" srcOrd="3" destOrd="0" presId="urn:microsoft.com/office/officeart/2018/2/layout/IconVerticalSolidList"/>
    <dgm:cxn modelId="{0A10198A-BC7A-4D0D-A842-A4E1E90CB891}" type="presParOf" srcId="{831D86D2-F1B6-4A4E-8B32-E6805E9C167C}" destId="{98F4E16A-11C1-4957-8835-BA878695A345}" srcOrd="5" destOrd="0" presId="urn:microsoft.com/office/officeart/2018/2/layout/IconVerticalSolidList"/>
    <dgm:cxn modelId="{07A0D518-E88E-4D5E-9F31-E7F63649E6D5}" type="presParOf" srcId="{831D86D2-F1B6-4A4E-8B32-E6805E9C167C}" destId="{0703E398-A40B-405A-8C6F-7A5221EAB5E3}" srcOrd="6" destOrd="0" presId="urn:microsoft.com/office/officeart/2018/2/layout/IconVerticalSolidList"/>
    <dgm:cxn modelId="{5E591F21-3AB5-4113-8C10-27089D60B88D}" type="presParOf" srcId="{0703E398-A40B-405A-8C6F-7A5221EAB5E3}" destId="{E076465B-77BA-4550-9706-B557CB9042F1}" srcOrd="0" destOrd="0" presId="urn:microsoft.com/office/officeart/2018/2/layout/IconVerticalSolidList"/>
    <dgm:cxn modelId="{21B0968C-23D6-43DE-BCA1-5BD3109A946F}" type="presParOf" srcId="{0703E398-A40B-405A-8C6F-7A5221EAB5E3}" destId="{8C1C0B7C-71DC-40C3-B20B-2EE7FA9F1021}" srcOrd="1" destOrd="0" presId="urn:microsoft.com/office/officeart/2018/2/layout/IconVerticalSolidList"/>
    <dgm:cxn modelId="{110478A9-7133-4DC5-ADD8-5473F81CD5DB}" type="presParOf" srcId="{0703E398-A40B-405A-8C6F-7A5221EAB5E3}" destId="{B9CAEF87-5E80-492B-8D71-76615CCE41F0}" srcOrd="2" destOrd="0" presId="urn:microsoft.com/office/officeart/2018/2/layout/IconVerticalSolidList"/>
    <dgm:cxn modelId="{EC807438-6F57-43C1-AF4A-3AF695CBF58D}" type="presParOf" srcId="{0703E398-A40B-405A-8C6F-7A5221EAB5E3}" destId="{0F056364-22CE-4A83-9804-0F48952DCC4A}" srcOrd="3" destOrd="0" presId="urn:microsoft.com/office/officeart/2018/2/layout/IconVerticalSolidList"/>
    <dgm:cxn modelId="{A54A30E3-85CC-41B4-BBE0-E7B81C9A671D}" type="presParOf" srcId="{831D86D2-F1B6-4A4E-8B32-E6805E9C167C}" destId="{562A592E-E4EB-452A-9DF1-63FAD14989DC}" srcOrd="7" destOrd="0" presId="urn:microsoft.com/office/officeart/2018/2/layout/IconVerticalSolidList"/>
    <dgm:cxn modelId="{62FC36F7-F516-40E6-ADB8-15B9A6D0753B}" type="presParOf" srcId="{831D86D2-F1B6-4A4E-8B32-E6805E9C167C}" destId="{ECC90BC9-F485-4314-B805-84CAD012A2B6}" srcOrd="8" destOrd="0" presId="urn:microsoft.com/office/officeart/2018/2/layout/IconVerticalSolidList"/>
    <dgm:cxn modelId="{B0BA266A-F5E1-4568-97D1-906DA6AEBFB7}" type="presParOf" srcId="{ECC90BC9-F485-4314-B805-84CAD012A2B6}" destId="{F4553335-DD5C-43AA-8FD3-611699FACBD4}" srcOrd="0" destOrd="0" presId="urn:microsoft.com/office/officeart/2018/2/layout/IconVerticalSolidList"/>
    <dgm:cxn modelId="{0F4B661D-B874-4105-A703-D8221E761BB1}" type="presParOf" srcId="{ECC90BC9-F485-4314-B805-84CAD012A2B6}" destId="{F8F8665E-10FE-4802-BA38-6ECAA35E6ABA}" srcOrd="1" destOrd="0" presId="urn:microsoft.com/office/officeart/2018/2/layout/IconVerticalSolidList"/>
    <dgm:cxn modelId="{2A663F7E-371E-4494-B168-AB39EC8FE392}" type="presParOf" srcId="{ECC90BC9-F485-4314-B805-84CAD012A2B6}" destId="{9522D08F-165F-491E-B9C2-C519B9529D5A}" srcOrd="2" destOrd="0" presId="urn:microsoft.com/office/officeart/2018/2/layout/IconVerticalSolidList"/>
    <dgm:cxn modelId="{6589C06D-BF8A-4963-8A14-A3BECA6D2C68}" type="presParOf" srcId="{ECC90BC9-F485-4314-B805-84CAD012A2B6}" destId="{B068D3B3-B060-4293-9329-FD520D9FF7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EF264-CB4C-4D82-A7C4-5EDC2999FAAA}">
      <dsp:nvSpPr>
        <dsp:cNvPr id="0" name=""/>
        <dsp:cNvSpPr/>
      </dsp:nvSpPr>
      <dsp:spPr>
        <a:xfrm>
          <a:off x="0" y="3508"/>
          <a:ext cx="10835640" cy="7472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E4E69-C41D-46DA-8581-AC6CD1059E62}">
      <dsp:nvSpPr>
        <dsp:cNvPr id="0" name=""/>
        <dsp:cNvSpPr/>
      </dsp:nvSpPr>
      <dsp:spPr>
        <a:xfrm>
          <a:off x="226037" y="171635"/>
          <a:ext cx="410977" cy="4109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BE535-1731-470D-9304-A5B75B40B332}">
      <dsp:nvSpPr>
        <dsp:cNvPr id="0" name=""/>
        <dsp:cNvSpPr/>
      </dsp:nvSpPr>
      <dsp:spPr>
        <a:xfrm>
          <a:off x="863051" y="3508"/>
          <a:ext cx="9972588" cy="747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82" tIns="79082" rIns="79082" bIns="790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Finding out the most common genres of movie .</a:t>
          </a:r>
        </a:p>
      </dsp:txBody>
      <dsp:txXfrm>
        <a:off x="863051" y="3508"/>
        <a:ext cx="9972588" cy="747231"/>
      </dsp:txXfrm>
    </dsp:sp>
    <dsp:sp modelId="{65C487B7-A19A-49A0-AB97-82C02560A07C}">
      <dsp:nvSpPr>
        <dsp:cNvPr id="0" name=""/>
        <dsp:cNvSpPr/>
      </dsp:nvSpPr>
      <dsp:spPr>
        <a:xfrm>
          <a:off x="0" y="937547"/>
          <a:ext cx="10835640" cy="7472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4A664-112F-4E1F-AAE3-43E06A07D1C7}">
      <dsp:nvSpPr>
        <dsp:cNvPr id="0" name=""/>
        <dsp:cNvSpPr/>
      </dsp:nvSpPr>
      <dsp:spPr>
        <a:xfrm>
          <a:off x="226037" y="1105674"/>
          <a:ext cx="410977" cy="4109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1978A-5A55-4C2B-BCEB-376F0E93D1A7}">
      <dsp:nvSpPr>
        <dsp:cNvPr id="0" name=""/>
        <dsp:cNvSpPr/>
      </dsp:nvSpPr>
      <dsp:spPr>
        <a:xfrm>
          <a:off x="863051" y="937547"/>
          <a:ext cx="9972588" cy="747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82" tIns="79082" rIns="79082" bIns="790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Firstly , splitting the genres of the movie with the help of text to column as genres were separated by “  | ” sign . </a:t>
          </a:r>
        </a:p>
      </dsp:txBody>
      <dsp:txXfrm>
        <a:off x="863051" y="937547"/>
        <a:ext cx="9972588" cy="747231"/>
      </dsp:txXfrm>
    </dsp:sp>
    <dsp:sp modelId="{7EA4C67F-1865-48DD-B369-3F964A4FFC65}">
      <dsp:nvSpPr>
        <dsp:cNvPr id="0" name=""/>
        <dsp:cNvSpPr/>
      </dsp:nvSpPr>
      <dsp:spPr>
        <a:xfrm>
          <a:off x="0" y="1871585"/>
          <a:ext cx="10835640" cy="7472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1218B-37B5-42F1-AABB-97115985E516}">
      <dsp:nvSpPr>
        <dsp:cNvPr id="0" name=""/>
        <dsp:cNvSpPr/>
      </dsp:nvSpPr>
      <dsp:spPr>
        <a:xfrm>
          <a:off x="226037" y="2039712"/>
          <a:ext cx="410977" cy="4109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E4EEC-4665-4FF3-94ED-B18BBFE33995}">
      <dsp:nvSpPr>
        <dsp:cNvPr id="0" name=""/>
        <dsp:cNvSpPr/>
      </dsp:nvSpPr>
      <dsp:spPr>
        <a:xfrm>
          <a:off x="863051" y="1871585"/>
          <a:ext cx="9972588" cy="747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82" tIns="79082" rIns="79082" bIns="790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This splitting was done in order to know all the genres of the movies</a:t>
          </a:r>
        </a:p>
      </dsp:txBody>
      <dsp:txXfrm>
        <a:off x="863051" y="1871585"/>
        <a:ext cx="9972588" cy="747231"/>
      </dsp:txXfrm>
    </dsp:sp>
    <dsp:sp modelId="{BDECEA4A-6177-46ED-9EEF-3924E0CF04E1}">
      <dsp:nvSpPr>
        <dsp:cNvPr id="0" name=""/>
        <dsp:cNvSpPr/>
      </dsp:nvSpPr>
      <dsp:spPr>
        <a:xfrm>
          <a:off x="0" y="2805624"/>
          <a:ext cx="10835640" cy="7472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5A716-54CD-4AAC-B55F-EEACAB3E4B1F}">
      <dsp:nvSpPr>
        <dsp:cNvPr id="0" name=""/>
        <dsp:cNvSpPr/>
      </dsp:nvSpPr>
      <dsp:spPr>
        <a:xfrm>
          <a:off x="226037" y="2973751"/>
          <a:ext cx="410977" cy="4109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09B36-6018-412A-8234-1E251750C36B}">
      <dsp:nvSpPr>
        <dsp:cNvPr id="0" name=""/>
        <dsp:cNvSpPr/>
      </dsp:nvSpPr>
      <dsp:spPr>
        <a:xfrm>
          <a:off x="863051" y="2805624"/>
          <a:ext cx="9972588" cy="747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82" tIns="79082" rIns="79082" bIns="790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genres splitted to multiple columns , counting the cells for each of the specific genres</a:t>
          </a:r>
        </a:p>
      </dsp:txBody>
      <dsp:txXfrm>
        <a:off x="863051" y="2805624"/>
        <a:ext cx="9972588" cy="747231"/>
      </dsp:txXfrm>
    </dsp:sp>
    <dsp:sp modelId="{C2065ED4-C518-4761-8D09-4F83C74AFA55}">
      <dsp:nvSpPr>
        <dsp:cNvPr id="0" name=""/>
        <dsp:cNvSpPr/>
      </dsp:nvSpPr>
      <dsp:spPr>
        <a:xfrm>
          <a:off x="0" y="3739663"/>
          <a:ext cx="10835640" cy="7472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C2C3E-8847-4C26-A613-7D1556E13889}">
      <dsp:nvSpPr>
        <dsp:cNvPr id="0" name=""/>
        <dsp:cNvSpPr/>
      </dsp:nvSpPr>
      <dsp:spPr>
        <a:xfrm>
          <a:off x="226037" y="3907790"/>
          <a:ext cx="410977" cy="4109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8D892-3C56-45F4-B1EC-8F35B145A60D}">
      <dsp:nvSpPr>
        <dsp:cNvPr id="0" name=""/>
        <dsp:cNvSpPr/>
      </dsp:nvSpPr>
      <dsp:spPr>
        <a:xfrm>
          <a:off x="863051" y="3739663"/>
          <a:ext cx="9972588" cy="747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82" tIns="79082" rIns="79082" bIns="790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Similarly calculating genres used in the movies</a:t>
          </a:r>
          <a:endParaRPr lang="en-US" sz="1800" kern="1200"/>
        </a:p>
      </dsp:txBody>
      <dsp:txXfrm>
        <a:off x="863051" y="3739663"/>
        <a:ext cx="9972588" cy="7472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18807-BF89-4199-8F5A-DA7F0817B321}">
      <dsp:nvSpPr>
        <dsp:cNvPr id="0" name=""/>
        <dsp:cNvSpPr/>
      </dsp:nvSpPr>
      <dsp:spPr>
        <a:xfrm>
          <a:off x="0" y="2144"/>
          <a:ext cx="10779854" cy="10869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6BC73-822B-41E5-B8EE-00B3D89C0B82}">
      <dsp:nvSpPr>
        <dsp:cNvPr id="0" name=""/>
        <dsp:cNvSpPr/>
      </dsp:nvSpPr>
      <dsp:spPr>
        <a:xfrm>
          <a:off x="328816" y="246718"/>
          <a:ext cx="597847" cy="597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D2E31-2C87-4603-AB83-4F41B7A61DE0}">
      <dsp:nvSpPr>
        <dsp:cNvPr id="0" name=""/>
        <dsp:cNvSpPr/>
      </dsp:nvSpPr>
      <dsp:spPr>
        <a:xfrm>
          <a:off x="1255479" y="2144"/>
          <a:ext cx="9524374" cy="108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40" tIns="115040" rIns="115040" bIns="11504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objective of this analysis is to examine the distribution of movies based on their language and assess the impact of language on IMDB scores using descriptive statistics.</a:t>
          </a:r>
        </a:p>
      </dsp:txBody>
      <dsp:txXfrm>
        <a:off x="1255479" y="2144"/>
        <a:ext cx="9524374" cy="1086995"/>
      </dsp:txXfrm>
    </dsp:sp>
    <dsp:sp modelId="{1FFB5036-4CC2-4A06-81AC-113FB91251D3}">
      <dsp:nvSpPr>
        <dsp:cNvPr id="0" name=""/>
        <dsp:cNvSpPr/>
      </dsp:nvSpPr>
      <dsp:spPr>
        <a:xfrm>
          <a:off x="0" y="1360888"/>
          <a:ext cx="10779854" cy="10869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37B13-426D-4926-9503-577675C7BBB8}">
      <dsp:nvSpPr>
        <dsp:cNvPr id="0" name=""/>
        <dsp:cNvSpPr/>
      </dsp:nvSpPr>
      <dsp:spPr>
        <a:xfrm>
          <a:off x="328816" y="1605462"/>
          <a:ext cx="597847" cy="597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14597-63F5-49F3-8016-0763C1139CD5}">
      <dsp:nvSpPr>
        <dsp:cNvPr id="0" name=""/>
        <dsp:cNvSpPr/>
      </dsp:nvSpPr>
      <dsp:spPr>
        <a:xfrm>
          <a:off x="1255479" y="1360888"/>
          <a:ext cx="9524374" cy="108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40" tIns="115040" rIns="115040" bIns="11504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By identifying the most common languages used in movies and analyzing their corresponding IMDB ratings, we aim to uncover potential patterns or trends in audience preferences and critical reception.</a:t>
          </a:r>
        </a:p>
      </dsp:txBody>
      <dsp:txXfrm>
        <a:off x="1255479" y="1360888"/>
        <a:ext cx="9524374" cy="1086995"/>
      </dsp:txXfrm>
    </dsp:sp>
    <dsp:sp modelId="{F809DD2B-AF79-4476-9FE7-F144FC058F7E}">
      <dsp:nvSpPr>
        <dsp:cNvPr id="0" name=""/>
        <dsp:cNvSpPr/>
      </dsp:nvSpPr>
      <dsp:spPr>
        <a:xfrm>
          <a:off x="0" y="2719632"/>
          <a:ext cx="10779854" cy="10869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6D199-960E-42C9-8E3E-4F53ADD55968}">
      <dsp:nvSpPr>
        <dsp:cNvPr id="0" name=""/>
        <dsp:cNvSpPr/>
      </dsp:nvSpPr>
      <dsp:spPr>
        <a:xfrm>
          <a:off x="328816" y="2964206"/>
          <a:ext cx="597847" cy="597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EB68F-3BEC-468F-AB49-82517978BF3D}">
      <dsp:nvSpPr>
        <dsp:cNvPr id="0" name=""/>
        <dsp:cNvSpPr/>
      </dsp:nvSpPr>
      <dsp:spPr>
        <a:xfrm>
          <a:off x="1255479" y="2719632"/>
          <a:ext cx="9524374" cy="108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40" tIns="115040" rIns="115040" bIns="11504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 categorize data we can either use slicer or with the use of pivot tables we can evaluate language of movies.</a:t>
          </a:r>
        </a:p>
      </dsp:txBody>
      <dsp:txXfrm>
        <a:off x="1255479" y="2719632"/>
        <a:ext cx="9524374" cy="1086995"/>
      </dsp:txXfrm>
    </dsp:sp>
    <dsp:sp modelId="{88B43490-2735-465E-9D1E-5BA596829F8E}">
      <dsp:nvSpPr>
        <dsp:cNvPr id="0" name=""/>
        <dsp:cNvSpPr/>
      </dsp:nvSpPr>
      <dsp:spPr>
        <a:xfrm>
          <a:off x="0" y="4078376"/>
          <a:ext cx="10779854" cy="10869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1846A-8294-4905-BBBD-6EC5E5086087}">
      <dsp:nvSpPr>
        <dsp:cNvPr id="0" name=""/>
        <dsp:cNvSpPr/>
      </dsp:nvSpPr>
      <dsp:spPr>
        <a:xfrm>
          <a:off x="328816" y="4322950"/>
          <a:ext cx="597847" cy="597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5ADE7-392A-4D72-97BB-7B16D212E893}">
      <dsp:nvSpPr>
        <dsp:cNvPr id="0" name=""/>
        <dsp:cNvSpPr/>
      </dsp:nvSpPr>
      <dsp:spPr>
        <a:xfrm>
          <a:off x="1255479" y="4078376"/>
          <a:ext cx="9524374" cy="108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40" tIns="115040" rIns="115040" bIns="11504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Through statistical function we can calculate by using </a:t>
          </a:r>
        </a:p>
      </dsp:txBody>
      <dsp:txXfrm>
        <a:off x="1255479" y="4078376"/>
        <a:ext cx="9524374" cy="1086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FDCE4-AF4A-4112-BF3A-FA31DF3F6538}">
      <dsp:nvSpPr>
        <dsp:cNvPr id="0" name=""/>
        <dsp:cNvSpPr/>
      </dsp:nvSpPr>
      <dsp:spPr>
        <a:xfrm>
          <a:off x="0" y="3504"/>
          <a:ext cx="10683240" cy="7465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C19B1-FB00-4DDE-BD05-C9B905460624}">
      <dsp:nvSpPr>
        <dsp:cNvPr id="0" name=""/>
        <dsp:cNvSpPr/>
      </dsp:nvSpPr>
      <dsp:spPr>
        <a:xfrm>
          <a:off x="225829" y="171477"/>
          <a:ext cx="410599" cy="410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224E8-FF8D-4B36-B344-2B63FBFB166D}">
      <dsp:nvSpPr>
        <dsp:cNvPr id="0" name=""/>
        <dsp:cNvSpPr/>
      </dsp:nvSpPr>
      <dsp:spPr>
        <a:xfrm>
          <a:off x="862258" y="3504"/>
          <a:ext cx="9820981" cy="74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09" tIns="79009" rIns="79009" bIns="790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AIM is to know which movie made highest profit.</a:t>
          </a:r>
        </a:p>
      </dsp:txBody>
      <dsp:txXfrm>
        <a:off x="862258" y="3504"/>
        <a:ext cx="9820981" cy="746544"/>
      </dsp:txXfrm>
    </dsp:sp>
    <dsp:sp modelId="{F663E42B-FBF8-4568-93B2-2E10EB69452A}">
      <dsp:nvSpPr>
        <dsp:cNvPr id="0" name=""/>
        <dsp:cNvSpPr/>
      </dsp:nvSpPr>
      <dsp:spPr>
        <a:xfrm>
          <a:off x="0" y="936685"/>
          <a:ext cx="10683240" cy="7465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9699E-8B45-4483-AD55-11B4EAEA81B7}">
      <dsp:nvSpPr>
        <dsp:cNvPr id="0" name=""/>
        <dsp:cNvSpPr/>
      </dsp:nvSpPr>
      <dsp:spPr>
        <a:xfrm>
          <a:off x="225829" y="1104657"/>
          <a:ext cx="410599" cy="410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871AB-7F05-4DFD-80A0-659AA5BC55A4}">
      <dsp:nvSpPr>
        <dsp:cNvPr id="0" name=""/>
        <dsp:cNvSpPr/>
      </dsp:nvSpPr>
      <dsp:spPr>
        <a:xfrm>
          <a:off x="862258" y="936685"/>
          <a:ext cx="9820981" cy="74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09" tIns="79009" rIns="79009" bIns="790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 calculate the profit made by movie producer we hace to calculate the difference of gross earning and budget of the movie.</a:t>
          </a:r>
        </a:p>
      </dsp:txBody>
      <dsp:txXfrm>
        <a:off x="862258" y="936685"/>
        <a:ext cx="9820981" cy="746544"/>
      </dsp:txXfrm>
    </dsp:sp>
    <dsp:sp modelId="{BEBF25DD-A074-4084-8335-20659F45287C}">
      <dsp:nvSpPr>
        <dsp:cNvPr id="0" name=""/>
        <dsp:cNvSpPr/>
      </dsp:nvSpPr>
      <dsp:spPr>
        <a:xfrm>
          <a:off x="0" y="1869865"/>
          <a:ext cx="10683240" cy="7465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57728-740A-456A-9F33-7B8806ED74E3}">
      <dsp:nvSpPr>
        <dsp:cNvPr id="0" name=""/>
        <dsp:cNvSpPr/>
      </dsp:nvSpPr>
      <dsp:spPr>
        <a:xfrm>
          <a:off x="225829" y="2037837"/>
          <a:ext cx="410599" cy="4105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3CD98-A1A4-4D27-888C-4CD40FCEBED5}">
      <dsp:nvSpPr>
        <dsp:cNvPr id="0" name=""/>
        <dsp:cNvSpPr/>
      </dsp:nvSpPr>
      <dsp:spPr>
        <a:xfrm>
          <a:off x="862258" y="1869865"/>
          <a:ext cx="9820981" cy="74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09" tIns="79009" rIns="79009" bIns="790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Simply do the mathematical operation and drag the cell to get the profit status of each and every movie.</a:t>
          </a:r>
        </a:p>
      </dsp:txBody>
      <dsp:txXfrm>
        <a:off x="862258" y="1869865"/>
        <a:ext cx="9820981" cy="746544"/>
      </dsp:txXfrm>
    </dsp:sp>
    <dsp:sp modelId="{E076465B-77BA-4550-9706-B557CB9042F1}">
      <dsp:nvSpPr>
        <dsp:cNvPr id="0" name=""/>
        <dsp:cNvSpPr/>
      </dsp:nvSpPr>
      <dsp:spPr>
        <a:xfrm>
          <a:off x="0" y="2803045"/>
          <a:ext cx="10683240" cy="7465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C0B7C-71DC-40C3-B20B-2EE7FA9F1021}">
      <dsp:nvSpPr>
        <dsp:cNvPr id="0" name=""/>
        <dsp:cNvSpPr/>
      </dsp:nvSpPr>
      <dsp:spPr>
        <a:xfrm>
          <a:off x="225829" y="2971018"/>
          <a:ext cx="410599" cy="4105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56364-22CE-4A83-9804-0F48952DCC4A}">
      <dsp:nvSpPr>
        <dsp:cNvPr id="0" name=""/>
        <dsp:cNvSpPr/>
      </dsp:nvSpPr>
      <dsp:spPr>
        <a:xfrm>
          <a:off x="862258" y="2803045"/>
          <a:ext cx="9820981" cy="74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09" tIns="79009" rIns="79009" bIns="790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 search about the movie which made highest profitability we used MAX() function in which we choose range of the profitability column.</a:t>
          </a:r>
        </a:p>
      </dsp:txBody>
      <dsp:txXfrm>
        <a:off x="862258" y="2803045"/>
        <a:ext cx="9820981" cy="746544"/>
      </dsp:txXfrm>
    </dsp:sp>
    <dsp:sp modelId="{F4553335-DD5C-43AA-8FD3-611699FACBD4}">
      <dsp:nvSpPr>
        <dsp:cNvPr id="0" name=""/>
        <dsp:cNvSpPr/>
      </dsp:nvSpPr>
      <dsp:spPr>
        <a:xfrm>
          <a:off x="0" y="3736225"/>
          <a:ext cx="10683240" cy="7465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8665E-10FE-4802-BA38-6ECAA35E6ABA}">
      <dsp:nvSpPr>
        <dsp:cNvPr id="0" name=""/>
        <dsp:cNvSpPr/>
      </dsp:nvSpPr>
      <dsp:spPr>
        <a:xfrm>
          <a:off x="225829" y="3904198"/>
          <a:ext cx="410599" cy="4105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8D3B3-B060-4293-9329-FD520D9FF767}">
      <dsp:nvSpPr>
        <dsp:cNvPr id="0" name=""/>
        <dsp:cNvSpPr/>
      </dsp:nvSpPr>
      <dsp:spPr>
        <a:xfrm>
          <a:off x="862258" y="3736225"/>
          <a:ext cx="9820981" cy="74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09" tIns="79009" rIns="79009" bIns="790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was found that </a:t>
          </a:r>
          <a:r>
            <a:rPr lang="en-IN" sz="1800" b="0" i="0" kern="1200"/>
            <a:t>AvatarÂ </a:t>
          </a:r>
          <a:r>
            <a:rPr lang="en-IN" sz="1800" kern="1200"/>
            <a:t> had the maximum profit of </a:t>
          </a:r>
          <a:r>
            <a:rPr lang="en-IN" sz="1800" b="0" i="0" kern="1200"/>
            <a:t>523505847</a:t>
          </a:r>
          <a:r>
            <a:rPr lang="en-IN" sz="1800" kern="1200"/>
            <a:t> </a:t>
          </a:r>
          <a:endParaRPr lang="en-US" sz="1800" kern="1200"/>
        </a:p>
      </dsp:txBody>
      <dsp:txXfrm>
        <a:off x="862258" y="3736225"/>
        <a:ext cx="9820981" cy="746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BB90-83C5-D60D-323C-F9DE5DA2C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D346F-3857-2700-9A4D-351DA6AE4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AA43C-9AD4-24C4-C8CA-D72ACDCD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B1C77-4695-C97F-8B25-3E5730FF7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38F0F-6812-84F9-484E-F9A428D4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06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B84-211D-0C6C-F7FF-FD24F755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E4585-DE54-86ED-F6FC-5936B9873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DD56C-DB84-53A7-FC6B-70642B4E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E9D83-49BD-55FE-A462-757908E6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90F72-CD7A-A00F-93A6-C83F59B2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01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1C3493-CAB1-FFEA-770A-A74B53EF5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9E7AD-6958-3634-0DF4-1991EFAC0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263DD-C830-8E76-B79B-AD3B2021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32290-A1CD-4064-879D-0E6C25C7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BE683-555F-8EB5-326B-9764F15F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1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50AC-B80F-B671-E941-34A37968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A4F7-CB8F-0521-D14A-AAB14BB3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399A-6541-677D-42E0-1456C55F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4B182-60B5-2C5A-41B4-4A49E043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D26E3-6492-E597-12F9-7FE6C2E9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3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C6EC-DC2C-80BF-32E4-F1BC988D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12323-476F-39AE-6741-9B9DE8C69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A569D-B119-6C53-AFBC-1732A42E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27651-EF18-EE0A-4170-17A13D06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8139C-324F-7881-9052-92305C5B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7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51C-8018-A833-EE24-C1A89329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7AA9-EB66-7EDD-B15A-965C5DD50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63584-148A-2405-334B-8DB0EDA10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3F99C-83AC-6146-D2A7-4FCCAE66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7FBBA-7AC0-C24D-AE19-0E8CCAA4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29293-A32F-B437-1BE9-391C06FB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0311-F042-F974-4807-F34A2C8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41DE6-1F9F-2079-E56E-2C94A2952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B53C9-5917-9775-2643-944BEDC7F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9DF66-654C-12EA-D130-23994F156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3C4EC6-B739-CF0A-648F-3404FC19D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44EAC-8E4B-90AA-C7D8-507876F89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3F917-B32E-8401-50AD-F972A48B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EFD39-C00A-6F70-0986-75AECDF8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98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129C-4AC9-C657-E6E7-166BC3F2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593F8-8AD1-B3BB-E2C6-4D91CC6E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B7E50-FBFF-B662-EBC2-E5535117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3F0BB-7F27-1418-DEB5-1A5C1A33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10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6B9E4-3E23-A4A3-F80C-85104349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7BACB-A1A0-5656-DCA6-24D3451DC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B49E2-0F35-804E-B455-B6F43192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56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1F31-EE9F-6974-0CA8-80E44B30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2E233-6936-783D-6139-4B16AE3F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204EE-934C-60B1-7075-3A5747E22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A8CF7-1353-74A0-FDA5-ACDD1B85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BAA0A-C44F-B9ED-20AD-0C47EC32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CAEB7-0948-D6F9-3DD5-B7E01A7D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263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2778A-D14C-D9AF-1940-027EFD8F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2AED1-1329-D8CC-782E-B973A778C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D214C-8DD2-B716-63CB-B9A35ED88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EC780-ACB0-7083-19F0-8C2EEBD9B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96BA1-960C-EF5B-3731-440CE82F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DD89D-3F2B-0D5A-7EB0-C3BF4EF2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89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7FE1F2-1E35-3DEF-3CB9-D22172FD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C2918-2D35-0611-6A58-CADBF7896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7285D-26AF-3199-9F13-F6C7C4930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B59B57-4414-4B3A-BD8E-F874647CF0AF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99461-4423-E3AA-A0CB-CA4E6A07B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F496A-1F69-57D3-41FB-A00488066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1085A-82D2-458D-94D5-D0532EE0C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20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Seats with people at the movies">
            <a:extLst>
              <a:ext uri="{FF2B5EF4-FFF2-40B4-BE49-F238E27FC236}">
                <a16:creationId xmlns:a16="http://schemas.microsoft.com/office/drawing/2014/main" id="{CA3E23E9-84B2-82A3-4298-1EAE1A54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8" r="-1" b="8081"/>
          <a:stretch/>
        </p:blipFill>
        <p:spPr>
          <a:xfrm>
            <a:off x="4547937" y="0"/>
            <a:ext cx="7644062" cy="3681406"/>
          </a:xfrm>
          <a:prstGeom prst="rect">
            <a:avLst/>
          </a:prstGeom>
        </p:spPr>
      </p:pic>
      <p:pic>
        <p:nvPicPr>
          <p:cNvPr id="5" name="Picture 4" descr="Scene board in red background">
            <a:extLst>
              <a:ext uri="{FF2B5EF4-FFF2-40B4-BE49-F238E27FC236}">
                <a16:creationId xmlns:a16="http://schemas.microsoft.com/office/drawing/2014/main" id="{B8DF55DD-4538-CD8B-3179-9F1AEA7C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r="-1" b="6710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16BCA-F66A-1C79-2007-F9BF82FA8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978199"/>
            <a:ext cx="9943215" cy="1190843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  <a:latin typeface="Arial Black" panose="020B0A04020102020204" pitchFamily="34" charset="0"/>
              </a:rPr>
              <a:t>IMDB MOVIE ANALYSIS</a:t>
            </a:r>
            <a:endParaRPr lang="en-IN" sz="5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90E47-2C7D-6E52-E16F-BF61E4BC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030278"/>
            <a:ext cx="9943214" cy="3583873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With the help of the data provided , performing various statistical , mathematical operations in order to do descriptive analysis of the data.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Manipulating the data in order to get the required information cleaning the data.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Providing key insights of the movie and cast in order to know customer’s views and movie’s performance in theatre.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                                            </a:t>
            </a:r>
            <a:r>
              <a:rPr lang="en-US" sz="3200" dirty="0">
                <a:solidFill>
                  <a:schemeClr val="bg1"/>
                </a:solidFill>
                <a:latin typeface="Aptos Black" panose="020B0004020202020204" pitchFamily="34" charset="0"/>
              </a:rPr>
              <a:t>-SUMMIT TABHANE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20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83EC4-AE6F-A46A-3435-A2691880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48722"/>
            <a:ext cx="5892799" cy="701605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AVG DIRECTOR SCORE</a:t>
            </a:r>
            <a:endParaRPr lang="en-IN" sz="3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624838-C3E8-3EB6-94A2-F4464870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29" y="1422402"/>
            <a:ext cx="5764130" cy="51206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data from the pivot table is then sorted in descending order , to identify director with highest IMDB score.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879607-8492-1582-C932-8E7C3B56F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0"/>
            <a:ext cx="517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4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E650-2415-C3D9-755D-B42A3C60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Black" panose="020B0004020202020204" pitchFamily="34" charset="0"/>
              </a:rPr>
              <a:t>BUDGET ANALYSIS</a:t>
            </a:r>
            <a:r>
              <a:rPr lang="en-US" dirty="0"/>
              <a:t>:-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E57DD6-1A6D-ECE8-FAAE-655C8ED736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0560" y="1690688"/>
          <a:ext cx="1068324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957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2C02A-42B6-CAE8-98AC-796A9975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 sz="4100">
                <a:latin typeface="Arial Black" panose="020B0A04020102020204" pitchFamily="34" charset="0"/>
              </a:rPr>
              <a:t>OVERVIEW:-</a:t>
            </a:r>
            <a:endParaRPr lang="en-IN" sz="410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ECE3-2D86-0CD4-2DD3-348B9626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2194560"/>
            <a:ext cx="5262880" cy="4480559"/>
          </a:xfrm>
        </p:spPr>
        <p:txBody>
          <a:bodyPr>
            <a:normAutofit/>
          </a:bodyPr>
          <a:lstStyle/>
          <a:p>
            <a:r>
              <a:rPr lang="en-US" sz="2400" dirty="0"/>
              <a:t>After data cleaning and data processing , performing statistical operations to get average , median , mode , variance. Tasks performed in the project like :-</a:t>
            </a:r>
          </a:p>
          <a:p>
            <a:r>
              <a:rPr lang="en-US" sz="2400" dirty="0">
                <a:latin typeface="Aptos Black" panose="020F0502020204030204" pitchFamily="34" charset="0"/>
              </a:rPr>
              <a:t>Movie Genre Analysis</a:t>
            </a:r>
          </a:p>
          <a:p>
            <a:r>
              <a:rPr lang="en-US" sz="2400" dirty="0">
                <a:latin typeface="Aptos Black" panose="020F0502020204030204" pitchFamily="34" charset="0"/>
              </a:rPr>
              <a:t>Movie duration Analysis</a:t>
            </a:r>
          </a:p>
          <a:p>
            <a:r>
              <a:rPr lang="en-US" sz="2400" dirty="0">
                <a:latin typeface="Aptos Black" panose="020F0502020204030204" pitchFamily="34" charset="0"/>
              </a:rPr>
              <a:t>Language Analysis</a:t>
            </a:r>
          </a:p>
          <a:p>
            <a:r>
              <a:rPr lang="en-US" sz="2400" dirty="0">
                <a:latin typeface="Aptos Black" panose="020F0502020204030204" pitchFamily="34" charset="0"/>
              </a:rPr>
              <a:t>Director Analysis</a:t>
            </a:r>
          </a:p>
          <a:p>
            <a:r>
              <a:rPr lang="en-US" sz="2400" dirty="0">
                <a:latin typeface="Aptos Black" panose="020F0502020204030204" pitchFamily="34" charset="0"/>
              </a:rPr>
              <a:t>Budget Analysis</a:t>
            </a:r>
            <a:endParaRPr lang="en-IN" sz="2400" dirty="0">
              <a:latin typeface="Aptos Black" panose="020F0502020204030204" pitchFamily="34" charset="0"/>
            </a:endParaRPr>
          </a:p>
        </p:txBody>
      </p:sp>
      <p:pic>
        <p:nvPicPr>
          <p:cNvPr id="7" name="Picture 6" descr="Popcorn spread on a pink background">
            <a:extLst>
              <a:ext uri="{FF2B5EF4-FFF2-40B4-BE49-F238E27FC236}">
                <a16:creationId xmlns:a16="http://schemas.microsoft.com/office/drawing/2014/main" id="{B8B05344-B7A9-4456-7B07-1E7B16D8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3" r="-1" b="3101"/>
          <a:stretch/>
        </p:blipFill>
        <p:spPr>
          <a:xfrm>
            <a:off x="4901268" y="0"/>
            <a:ext cx="7448758" cy="3776026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 descr="Countdown in movie frame">
            <a:extLst>
              <a:ext uri="{FF2B5EF4-FFF2-40B4-BE49-F238E27FC236}">
                <a16:creationId xmlns:a16="http://schemas.microsoft.com/office/drawing/2014/main" id="{29D226F7-F571-5FD0-AA0D-11A7ED51F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b="1693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361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8A26-54BA-57CC-2999-3FFA59F0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365125"/>
            <a:ext cx="10835640" cy="1016635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ptos Black" panose="020B0004020202020204" pitchFamily="34" charset="0"/>
              </a:rPr>
              <a:t>MOVIE GENRE ANALYSIS</a:t>
            </a:r>
            <a:endParaRPr lang="en-IN" sz="4800" dirty="0">
              <a:latin typeface="Aptos Black" panose="020B0004020202020204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05AEBA8-C4E5-245B-F01A-6212DEF60E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" y="1686560"/>
          <a:ext cx="10835640" cy="449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8F04D59-B758-B1B4-31CB-1831E42A18E6}"/>
              </a:ext>
            </a:extLst>
          </p:cNvPr>
          <p:cNvSpPr/>
          <p:nvPr/>
        </p:nvSpPr>
        <p:spPr>
          <a:xfrm>
            <a:off x="6207434" y="5885464"/>
            <a:ext cx="5699760" cy="7416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=COUNTIF(J5:P5002,"Drama")</a:t>
            </a:r>
          </a:p>
        </p:txBody>
      </p:sp>
    </p:spTree>
    <p:extLst>
      <p:ext uri="{BB962C8B-B14F-4D97-AF65-F5344CB8AC3E}">
        <p14:creationId xmlns:p14="http://schemas.microsoft.com/office/powerpoint/2010/main" val="420453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9613-DBBF-3D5F-518A-0A398E876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latin typeface="Aptos Black" panose="020B0004020202020204" pitchFamily="34" charset="0"/>
              </a:rPr>
              <a:t>OUTPUT:-</a:t>
            </a:r>
            <a:endParaRPr lang="en-IN" sz="380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F90D8C-884D-E892-CF05-3F41ADB2A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7425471" cy="42477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was found that most of the movies were from the drama genre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Descriptive analysis was performed with the help of statistical functions like </a:t>
            </a:r>
            <a:r>
              <a:rPr lang="en-US" sz="2000" dirty="0" err="1">
                <a:solidFill>
                  <a:schemeClr val="bg1"/>
                </a:solidFill>
              </a:rPr>
              <a:t>averageif</a:t>
            </a:r>
            <a:r>
              <a:rPr lang="en-US" sz="2000" dirty="0">
                <a:solidFill>
                  <a:schemeClr val="bg1"/>
                </a:solidFill>
              </a:rPr>
              <a:t> , median , mode , variance .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E980FE6B-4605-5A8F-AF3D-A005DDA03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94" y="-18639"/>
            <a:ext cx="386660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286CF1-AD29-6C3F-6ED6-649255FA6000}"/>
              </a:ext>
            </a:extLst>
          </p:cNvPr>
          <p:cNvSpPr/>
          <p:nvPr/>
        </p:nvSpPr>
        <p:spPr>
          <a:xfrm>
            <a:off x="1434517" y="3070371"/>
            <a:ext cx="3682767" cy="7382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41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3D6CE-0231-913D-0E63-4FB28B38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latin typeface="Aptos Black" panose="020B0004020202020204" pitchFamily="34" charset="0"/>
              </a:rPr>
              <a:t>MOVE DURATION ANALYSIS :-</a:t>
            </a:r>
            <a:endParaRPr lang="en-IN" sz="380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F4A55-C8B7-B7E8-1E04-2D211E23E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67" y="2891752"/>
            <a:ext cx="4707671" cy="2334517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How duration of the movie affects the score on imdb.</a:t>
            </a:r>
          </a:p>
          <a:p>
            <a:r>
              <a:rPr lang="en-US" sz="1900">
                <a:solidFill>
                  <a:schemeClr val="bg1"/>
                </a:solidFill>
              </a:rPr>
              <a:t>Calculating the descriptive data from the movie duration.</a:t>
            </a:r>
          </a:p>
          <a:p>
            <a:r>
              <a:rPr lang="en-US" sz="1900">
                <a:solidFill>
                  <a:schemeClr val="bg1"/>
                </a:solidFill>
              </a:rPr>
              <a:t>average.</a:t>
            </a:r>
          </a:p>
          <a:p>
            <a:r>
              <a:rPr lang="en-IN" sz="1900">
                <a:solidFill>
                  <a:schemeClr val="bg1"/>
                </a:solidFill>
              </a:rPr>
              <a:t>Below table shows the descriptive stats of duration.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5AACE8-57CB-3F7F-946B-8F8005B93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083211"/>
              </p:ext>
            </p:extLst>
          </p:nvPr>
        </p:nvGraphicFramePr>
        <p:xfrm>
          <a:off x="6735467" y="1170542"/>
          <a:ext cx="5037434" cy="444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325">
                  <a:extLst>
                    <a:ext uri="{9D8B030D-6E8A-4147-A177-3AD203B41FA5}">
                      <a16:colId xmlns:a16="http://schemas.microsoft.com/office/drawing/2014/main" val="1437988953"/>
                    </a:ext>
                  </a:extLst>
                </a:gridCol>
                <a:gridCol w="2351109">
                  <a:extLst>
                    <a:ext uri="{9D8B030D-6E8A-4147-A177-3AD203B41FA5}">
                      <a16:colId xmlns:a16="http://schemas.microsoft.com/office/drawing/2014/main" val="2124254842"/>
                    </a:ext>
                  </a:extLst>
                </a:gridCol>
              </a:tblGrid>
              <a:tr h="728620">
                <a:tc>
                  <a:txBody>
                    <a:bodyPr/>
                    <a:lstStyle/>
                    <a:p>
                      <a:r>
                        <a:rPr lang="en-US" sz="3300"/>
                        <a:t>Function</a:t>
                      </a:r>
                      <a:endParaRPr lang="en-IN" sz="3300"/>
                    </a:p>
                  </a:txBody>
                  <a:tcPr marL="165595" marR="165595" marT="82798" marB="82798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Values</a:t>
                      </a:r>
                      <a:endParaRPr lang="en-IN" sz="3300"/>
                    </a:p>
                  </a:txBody>
                  <a:tcPr marL="165595" marR="165595" marT="82798" marB="82798"/>
                </a:tc>
                <a:extLst>
                  <a:ext uri="{0D108BD9-81ED-4DB2-BD59-A6C34878D82A}">
                    <a16:rowId xmlns:a16="http://schemas.microsoft.com/office/drawing/2014/main" val="1709549357"/>
                  </a:ext>
                </a:extLst>
              </a:tr>
              <a:tr h="742420">
                <a:tc>
                  <a:txBody>
                    <a:bodyPr/>
                    <a:lstStyle/>
                    <a:p>
                      <a:r>
                        <a:rPr lang="en-US" sz="3300"/>
                        <a:t>MEAN</a:t>
                      </a:r>
                      <a:endParaRPr lang="en-IN" sz="3300"/>
                    </a:p>
                  </a:txBody>
                  <a:tcPr marL="165595" marR="165595" marT="82798" marB="82798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4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1.781526</a:t>
                      </a:r>
                    </a:p>
                  </a:txBody>
                  <a:tcPr marL="13800" marR="13800" marT="13800" marB="0" anchor="b"/>
                </a:tc>
                <a:extLst>
                  <a:ext uri="{0D108BD9-81ED-4DB2-BD59-A6C34878D82A}">
                    <a16:rowId xmlns:a16="http://schemas.microsoft.com/office/drawing/2014/main" val="1952946499"/>
                  </a:ext>
                </a:extLst>
              </a:tr>
              <a:tr h="742420">
                <a:tc>
                  <a:txBody>
                    <a:bodyPr/>
                    <a:lstStyle/>
                    <a:p>
                      <a:r>
                        <a:rPr lang="en-US" sz="3300"/>
                        <a:t>MEDIAN</a:t>
                      </a:r>
                      <a:endParaRPr lang="en-IN" sz="3300"/>
                    </a:p>
                  </a:txBody>
                  <a:tcPr marL="165595" marR="165595" marT="82798" marB="82798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4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1.716667</a:t>
                      </a:r>
                    </a:p>
                  </a:txBody>
                  <a:tcPr marL="13800" marR="13800" marT="13800" marB="0" anchor="b"/>
                </a:tc>
                <a:extLst>
                  <a:ext uri="{0D108BD9-81ED-4DB2-BD59-A6C34878D82A}">
                    <a16:rowId xmlns:a16="http://schemas.microsoft.com/office/drawing/2014/main" val="2214783312"/>
                  </a:ext>
                </a:extLst>
              </a:tr>
              <a:tr h="742420">
                <a:tc>
                  <a:txBody>
                    <a:bodyPr/>
                    <a:lstStyle/>
                    <a:p>
                      <a:r>
                        <a:rPr lang="en-US" sz="3300"/>
                        <a:t>VARIANCE</a:t>
                      </a:r>
                      <a:endParaRPr lang="en-IN" sz="3300"/>
                    </a:p>
                  </a:txBody>
                  <a:tcPr marL="165595" marR="165595" marT="82798" marB="82798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4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0.186108</a:t>
                      </a:r>
                    </a:p>
                  </a:txBody>
                  <a:tcPr marL="13800" marR="13800" marT="13800" marB="0" anchor="b"/>
                </a:tc>
                <a:extLst>
                  <a:ext uri="{0D108BD9-81ED-4DB2-BD59-A6C34878D82A}">
                    <a16:rowId xmlns:a16="http://schemas.microsoft.com/office/drawing/2014/main" val="926471403"/>
                  </a:ext>
                </a:extLst>
              </a:tr>
              <a:tr h="742420">
                <a:tc>
                  <a:txBody>
                    <a:bodyPr/>
                    <a:lstStyle/>
                    <a:p>
                      <a:r>
                        <a:rPr lang="en-US" sz="3300"/>
                        <a:t>MIN</a:t>
                      </a:r>
                      <a:endParaRPr lang="en-IN" sz="3300"/>
                    </a:p>
                  </a:txBody>
                  <a:tcPr marL="165595" marR="165595" marT="82798" marB="82798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IN" sz="4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800" marR="13800" marT="13800" marB="0" anchor="b"/>
                </a:tc>
                <a:extLst>
                  <a:ext uri="{0D108BD9-81ED-4DB2-BD59-A6C34878D82A}">
                    <a16:rowId xmlns:a16="http://schemas.microsoft.com/office/drawing/2014/main" val="2332365220"/>
                  </a:ext>
                </a:extLst>
              </a:tr>
              <a:tr h="742420">
                <a:tc>
                  <a:txBody>
                    <a:bodyPr/>
                    <a:lstStyle/>
                    <a:p>
                      <a:r>
                        <a:rPr lang="en-US" sz="3300"/>
                        <a:t>MAXIMUM</a:t>
                      </a:r>
                      <a:endParaRPr lang="en-IN" sz="3300"/>
                    </a:p>
                  </a:txBody>
                  <a:tcPr marL="165595" marR="165595" marT="82798" marB="82798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4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8.516667</a:t>
                      </a:r>
                    </a:p>
                  </a:txBody>
                  <a:tcPr marL="13800" marR="13800" marT="13800" marB="0" anchor="b"/>
                </a:tc>
                <a:extLst>
                  <a:ext uri="{0D108BD9-81ED-4DB2-BD59-A6C34878D82A}">
                    <a16:rowId xmlns:a16="http://schemas.microsoft.com/office/drawing/2014/main" val="2178205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9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BB1D-DA45-5003-0428-9B7E01F1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365125"/>
            <a:ext cx="10984684" cy="1312673"/>
          </a:xfrm>
        </p:spPr>
        <p:txBody>
          <a:bodyPr>
            <a:normAutofit/>
          </a:bodyPr>
          <a:lstStyle/>
          <a:p>
            <a:r>
              <a:rPr lang="en-US" sz="4000">
                <a:latin typeface="Arial Black" panose="020B0A04020102020204" pitchFamily="34" charset="0"/>
              </a:rPr>
              <a:t>RELATION BETWEEN DURATION &amp; RATINGS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CD6F-0C84-1004-F595-4B0885960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6" y="1862355"/>
            <a:ext cx="10984684" cy="4314607"/>
          </a:xfrm>
        </p:spPr>
        <p:txBody>
          <a:bodyPr/>
          <a:lstStyle/>
          <a:p>
            <a:r>
              <a:rPr lang="en-US"/>
              <a:t>From the graph we can visualize that movie with longer duration have less rating , rating keeps on getting low as the duration of the movie is increased.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78D74-9858-F4C7-6A89-52B8EB61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07" y="2969298"/>
            <a:ext cx="6860002" cy="36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D5A0-EF6C-13AA-96CA-35692B10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53" y="0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Aptos Black" panose="020B0004020202020204" pitchFamily="34" charset="0"/>
              </a:rPr>
              <a:t>LANGUAGE ANALYSIS</a:t>
            </a:r>
            <a:endParaRPr lang="en-IN" dirty="0">
              <a:latin typeface="Aptos Black" panose="020B0004020202020204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C6583B1-7D6D-41AF-8A97-DFA450884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979867"/>
              </p:ext>
            </p:extLst>
          </p:nvPr>
        </p:nvGraphicFramePr>
        <p:xfrm>
          <a:off x="553673" y="1325563"/>
          <a:ext cx="10779854" cy="5167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7507DB0-A472-9173-B4D7-B8943919C989}"/>
              </a:ext>
            </a:extLst>
          </p:cNvPr>
          <p:cNvSpPr/>
          <p:nvPr/>
        </p:nvSpPr>
        <p:spPr>
          <a:xfrm>
            <a:off x="6032057" y="4757491"/>
            <a:ext cx="4454554" cy="654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=countif(range,”language”)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05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FD67-C2AF-9A60-1820-AC5F1181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38" y="365125"/>
            <a:ext cx="10011561" cy="11304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3C066-3F8C-66C1-A556-784672154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39" y="629174"/>
            <a:ext cx="10925961" cy="5547789"/>
          </a:xfrm>
        </p:spPr>
        <p:txBody>
          <a:bodyPr/>
          <a:lstStyle/>
          <a:p>
            <a:r>
              <a:rPr lang="en-US" dirty="0"/>
              <a:t>With the help of pivot table insert the language column in the cell.</a:t>
            </a:r>
          </a:p>
          <a:p>
            <a:r>
              <a:rPr lang="en-US" dirty="0"/>
              <a:t>In values add sum of language.</a:t>
            </a:r>
          </a:p>
          <a:p>
            <a:r>
              <a:rPr lang="en-US" dirty="0"/>
              <a:t>To know the relation between language and IMDB  score</a:t>
            </a:r>
          </a:p>
          <a:p>
            <a:r>
              <a:rPr lang="de-DE" dirty="0"/>
              <a:t>=AVERAGEIF(U3:U5000, "English", AB3:AB5000)</a:t>
            </a:r>
            <a:endParaRPr lang="en-US" dirty="0"/>
          </a:p>
          <a:p>
            <a:r>
              <a:rPr lang="en-US" dirty="0"/>
              <a:t>Similarly average can be calculated for all the language.</a:t>
            </a:r>
          </a:p>
          <a:p>
            <a:endParaRPr lang="en-IN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9A0E8E-9AC5-8D96-A445-97D1C8955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35" y="2032157"/>
            <a:ext cx="2126347" cy="457835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2EA539-E78E-FB80-FF69-2AED70F67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603250"/>
              </p:ext>
            </p:extLst>
          </p:nvPr>
        </p:nvGraphicFramePr>
        <p:xfrm>
          <a:off x="595619" y="3229762"/>
          <a:ext cx="8271544" cy="328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4372">
                  <a:extLst>
                    <a:ext uri="{9D8B030D-6E8A-4147-A177-3AD203B41FA5}">
                      <a16:colId xmlns:a16="http://schemas.microsoft.com/office/drawing/2014/main" val="1921566944"/>
                    </a:ext>
                  </a:extLst>
                </a:gridCol>
                <a:gridCol w="4087172">
                  <a:extLst>
                    <a:ext uri="{9D8B030D-6E8A-4147-A177-3AD203B41FA5}">
                      <a16:colId xmlns:a16="http://schemas.microsoft.com/office/drawing/2014/main" val="287926369"/>
                    </a:ext>
                  </a:extLst>
                </a:gridCol>
              </a:tblGrid>
              <a:tr h="342907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09041"/>
                  </a:ext>
                </a:extLst>
              </a:tr>
              <a:tr h="3244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ENGLISH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6.397232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8490477"/>
                  </a:ext>
                </a:extLst>
              </a:tr>
              <a:tr h="3244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FRENCH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7.038356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9535784"/>
                  </a:ext>
                </a:extLst>
              </a:tr>
              <a:tr h="3244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SPANISH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6.9375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5691830"/>
                  </a:ext>
                </a:extLst>
              </a:tr>
              <a:tr h="3244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HINDI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6.632143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15120259"/>
                  </a:ext>
                </a:extLst>
              </a:tr>
              <a:tr h="3244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MANDARIN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6.7875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2402376"/>
                  </a:ext>
                </a:extLst>
              </a:tr>
              <a:tr h="3244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GERMAN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7.342105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4572128"/>
                  </a:ext>
                </a:extLst>
              </a:tr>
              <a:tr h="3244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JAPANESE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7.347059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1315271"/>
                  </a:ext>
                </a:extLst>
              </a:tr>
              <a:tr h="3244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RUSSIAN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6.363636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82362"/>
                  </a:ext>
                </a:extLst>
              </a:tr>
              <a:tr h="32446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ITALIAN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7.227273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4016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65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7AB93-58F4-F2DF-9BE2-CFFB4610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latin typeface="Aptos Black" panose="020B0004020202020204" pitchFamily="34" charset="0"/>
              </a:rPr>
              <a:t>DIRECTOR ANALYSIS:-</a:t>
            </a:r>
            <a:endParaRPr lang="en-IN" sz="380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0BE1C-2B5F-764F-8CA9-9B990E88F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8" y="1909191"/>
            <a:ext cx="6092311" cy="457288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Calculation of the  average IMDB score of director 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 perform this analysis we can use pivot table to use the selected columns separately.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can use director &amp; IMDB score of the director in pivot table for further classification 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The query provided above can be used to find out percentile once we make the pivot table to get the percentile.</a:t>
            </a:r>
          </a:p>
          <a:p>
            <a:r>
              <a:rPr lang="en-IN" sz="2000" dirty="0">
                <a:solidFill>
                  <a:schemeClr val="bg1"/>
                </a:solidFill>
              </a:rPr>
              <a:t>Other way can also be followed by simply sorting the Average IMDB score in descending order , this helps to know the score in an order.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tatistics">
            <a:extLst>
              <a:ext uri="{FF2B5EF4-FFF2-40B4-BE49-F238E27FC236}">
                <a16:creationId xmlns:a16="http://schemas.microsoft.com/office/drawing/2014/main" id="{DE5FA2E1-32D4-5B24-3FE7-CB6AAE32A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98B64-1926-39D8-CD58-8BC727104199}"/>
              </a:ext>
            </a:extLst>
          </p:cNvPr>
          <p:cNvSpPr/>
          <p:nvPr/>
        </p:nvSpPr>
        <p:spPr>
          <a:xfrm>
            <a:off x="1253874" y="3653868"/>
            <a:ext cx="5478012" cy="6336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IN" dirty="0"/>
              <a:t>=PERCENTILE.INC(B2:B2402,0.9)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389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F81C9CD049145A105E69DB14F5BCB" ma:contentTypeVersion="6" ma:contentTypeDescription="Create a new document." ma:contentTypeScope="" ma:versionID="b43a43c18dd7ebacd6dd04fd7961cb70">
  <xsd:schema xmlns:xsd="http://www.w3.org/2001/XMLSchema" xmlns:xs="http://www.w3.org/2001/XMLSchema" xmlns:p="http://schemas.microsoft.com/office/2006/metadata/properties" xmlns:ns3="344c9502-9473-4d85-b05e-00afbeb674bc" targetNamespace="http://schemas.microsoft.com/office/2006/metadata/properties" ma:root="true" ma:fieldsID="4b7d3c9320e98a428bb41e80cacf8852" ns3:_="">
    <xsd:import namespace="344c9502-9473-4d85-b05e-00afbeb674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4c9502-9473-4d85-b05e-00afbeb674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4c9502-9473-4d85-b05e-00afbeb674bc" xsi:nil="true"/>
  </documentManagement>
</p:properties>
</file>

<file path=customXml/itemProps1.xml><?xml version="1.0" encoding="utf-8"?>
<ds:datastoreItem xmlns:ds="http://schemas.openxmlformats.org/officeDocument/2006/customXml" ds:itemID="{DFFA26CC-69C7-4EF3-8457-A959A445CC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4c9502-9473-4d85-b05e-00afbeb674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9A7269-38FA-4942-BFD0-4D7FA8577B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126981-6609-478C-999E-C1E1651236DB}">
  <ds:schemaRefs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344c9502-9473-4d85-b05e-00afbeb674bc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696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Black</vt:lpstr>
      <vt:lpstr>Aptos Display</vt:lpstr>
      <vt:lpstr>Aptos Narrow</vt:lpstr>
      <vt:lpstr>Arial</vt:lpstr>
      <vt:lpstr>Arial Black</vt:lpstr>
      <vt:lpstr>Office Theme</vt:lpstr>
      <vt:lpstr>IMDB MOVIE ANALYSIS</vt:lpstr>
      <vt:lpstr>OVERVIEW:-</vt:lpstr>
      <vt:lpstr>MOVIE GENRE ANALYSIS</vt:lpstr>
      <vt:lpstr>OUTPUT:-</vt:lpstr>
      <vt:lpstr>MOVE DURATION ANALYSIS :-</vt:lpstr>
      <vt:lpstr>RELATION BETWEEN DURATION &amp; RATINGS</vt:lpstr>
      <vt:lpstr>LANGUAGE ANALYSIS</vt:lpstr>
      <vt:lpstr>PowerPoint Presentation</vt:lpstr>
      <vt:lpstr>DIRECTOR ANALYSIS:-</vt:lpstr>
      <vt:lpstr>AVG DIRECTOR SCORE</vt:lpstr>
      <vt:lpstr>BUDGET ANALYSIS:-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GANGISETTY VAISHNAVI VIJAY RAMARAO</dc:creator>
  <cp:lastModifiedBy>GANGISETTY VAISHNAVI VIJAY RAMARAO</cp:lastModifiedBy>
  <cp:revision>2</cp:revision>
  <dcterms:created xsi:type="dcterms:W3CDTF">2025-02-22T12:04:28Z</dcterms:created>
  <dcterms:modified xsi:type="dcterms:W3CDTF">2025-02-22T17:32:03Z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0x010100893F81C9CD049145A105E69DB14F5BCB</vt:lpwstr>
  </property>
</Properties>
</file>